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59" r:id="rId6"/>
    <p:sldId id="317" r:id="rId7"/>
    <p:sldId id="260" r:id="rId8"/>
    <p:sldId id="262" r:id="rId9"/>
    <p:sldId id="313" r:id="rId10"/>
    <p:sldId id="265" r:id="rId11"/>
    <p:sldId id="272" r:id="rId12"/>
    <p:sldId id="314" r:id="rId13"/>
    <p:sldId id="315" r:id="rId14"/>
    <p:sldId id="316" r:id="rId15"/>
    <p:sldId id="334" r:id="rId16"/>
    <p:sldId id="328" r:id="rId17"/>
    <p:sldId id="335" r:id="rId18"/>
    <p:sldId id="336" r:id="rId19"/>
  </p:sldIdLst>
  <p:sldSz cx="9144000" cy="5143500" type="screen16x9"/>
  <p:notesSz cx="6858000" cy="9144000"/>
  <p:embeddedFontLst>
    <p:embeddedFont>
      <p:font typeface="Lexend Giga"/>
      <p:regular r:id="rId23"/>
    </p:embeddedFont>
    <p:embeddedFont>
      <p:font typeface="Lexend"/>
      <p:regular r:id="rId24"/>
    </p:embeddedFont>
    <p:embeddedFont>
      <p:font typeface="Poppins" panose="00000500000000000000"/>
      <p:regular r:id="rId25"/>
    </p:embeddedFont>
    <p:embeddedFont>
      <p:font typeface="Cabin"/>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47" autoAdjust="0"/>
    <p:restoredTop sz="94660"/>
  </p:normalViewPr>
  <p:slideViewPr>
    <p:cSldViewPr snapToGrid="0">
      <p:cViewPr varScale="1">
        <p:scale>
          <a:sx n="92" d="100"/>
          <a:sy n="92" d="100"/>
        </p:scale>
        <p:origin x="816" y="72"/>
      </p:cViewPr>
      <p:guideLst>
        <p:guide orient="horz" pos="1661"/>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4"/>
        <p:cNvGrpSpPr/>
        <p:nvPr/>
      </p:nvGrpSpPr>
      <p:grpSpPr>
        <a:xfrm>
          <a:off x="0" y="0"/>
          <a:ext cx="0" cy="0"/>
          <a:chOff x="0" y="0"/>
          <a:chExt cx="0" cy="0"/>
        </a:xfrm>
      </p:grpSpPr>
      <p:sp>
        <p:nvSpPr>
          <p:cNvPr id="235" name="Google Shape;235;g2233cb06ba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233cb06ba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38"/>
        <p:cNvGrpSpPr/>
        <p:nvPr/>
      </p:nvGrpSpPr>
      <p:grpSpPr>
        <a:xfrm>
          <a:off x="0" y="0"/>
          <a:ext cx="0" cy="0"/>
          <a:chOff x="0" y="0"/>
          <a:chExt cx="0" cy="0"/>
        </a:xfrm>
      </p:grpSpPr>
      <p:sp>
        <p:nvSpPr>
          <p:cNvPr id="939" name="Google Shape;939;g22352442562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22352442562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38"/>
        <p:cNvGrpSpPr/>
        <p:nvPr/>
      </p:nvGrpSpPr>
      <p:grpSpPr>
        <a:xfrm>
          <a:off x="0" y="0"/>
          <a:ext cx="0" cy="0"/>
          <a:chOff x="0" y="0"/>
          <a:chExt cx="0" cy="0"/>
        </a:xfrm>
      </p:grpSpPr>
      <p:sp>
        <p:nvSpPr>
          <p:cNvPr id="939" name="Google Shape;939;g22352442562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22352442562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38"/>
        <p:cNvGrpSpPr/>
        <p:nvPr/>
      </p:nvGrpSpPr>
      <p:grpSpPr>
        <a:xfrm>
          <a:off x="0" y="0"/>
          <a:ext cx="0" cy="0"/>
          <a:chOff x="0" y="0"/>
          <a:chExt cx="0" cy="0"/>
        </a:xfrm>
      </p:grpSpPr>
      <p:sp>
        <p:nvSpPr>
          <p:cNvPr id="939" name="Google Shape;939;g22352442562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22352442562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06"/>
        <p:cNvGrpSpPr/>
        <p:nvPr/>
      </p:nvGrpSpPr>
      <p:grpSpPr>
        <a:xfrm>
          <a:off x="0" y="0"/>
          <a:ext cx="0" cy="0"/>
          <a:chOff x="0" y="0"/>
          <a:chExt cx="0" cy="0"/>
        </a:xfrm>
      </p:grpSpPr>
      <p:sp>
        <p:nvSpPr>
          <p:cNvPr id="407" name="Google Shape;407;g1f88cf1968b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f88cf1968b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1"/>
          </p:nvPr>
        </p:nvSpPr>
        <p:spPr/>
        <p:txBody>
          <a:bodyPr/>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4"/>
        <p:cNvGrpSpPr/>
        <p:nvPr/>
      </p:nvGrpSpPr>
      <p:grpSpPr>
        <a:xfrm>
          <a:off x="0" y="0"/>
          <a:ext cx="0" cy="0"/>
          <a:chOff x="0" y="0"/>
          <a:chExt cx="0" cy="0"/>
        </a:xfrm>
      </p:grpSpPr>
      <p:sp>
        <p:nvSpPr>
          <p:cNvPr id="325" name="Google Shape;325;g194e45beae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94e45beae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8"/>
        <p:cNvGrpSpPr/>
        <p:nvPr/>
      </p:nvGrpSpPr>
      <p:grpSpPr>
        <a:xfrm>
          <a:off x="0" y="0"/>
          <a:ext cx="0" cy="0"/>
          <a:chOff x="0" y="0"/>
          <a:chExt cx="0" cy="0"/>
        </a:xfrm>
      </p:grpSpPr>
      <p:sp>
        <p:nvSpPr>
          <p:cNvPr id="299" name="Google Shape;299;g2233cb06ba2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233cb06ba2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4"/>
        <p:cNvGrpSpPr/>
        <p:nvPr/>
      </p:nvGrpSpPr>
      <p:grpSpPr>
        <a:xfrm>
          <a:off x="0" y="0"/>
          <a:ext cx="0" cy="0"/>
          <a:chOff x="0" y="0"/>
          <a:chExt cx="0" cy="0"/>
        </a:xfrm>
      </p:grpSpPr>
      <p:sp>
        <p:nvSpPr>
          <p:cNvPr id="325" name="Google Shape;325;g194e45beae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94e45beae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24"/>
        <p:cNvGrpSpPr/>
        <p:nvPr/>
      </p:nvGrpSpPr>
      <p:grpSpPr>
        <a:xfrm>
          <a:off x="0" y="0"/>
          <a:ext cx="0" cy="0"/>
          <a:chOff x="0" y="0"/>
          <a:chExt cx="0" cy="0"/>
        </a:xfrm>
      </p:grpSpPr>
      <p:sp>
        <p:nvSpPr>
          <p:cNvPr id="325" name="Google Shape;325;g194e45beae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94e45beae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06"/>
        <p:cNvGrpSpPr/>
        <p:nvPr/>
      </p:nvGrpSpPr>
      <p:grpSpPr>
        <a:xfrm>
          <a:off x="0" y="0"/>
          <a:ext cx="0" cy="0"/>
          <a:chOff x="0" y="0"/>
          <a:chExt cx="0" cy="0"/>
        </a:xfrm>
      </p:grpSpPr>
      <p:sp>
        <p:nvSpPr>
          <p:cNvPr id="407" name="Google Shape;407;g1f88cf1968b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f88cf1968b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20"/>
        <p:cNvGrpSpPr/>
        <p:nvPr/>
      </p:nvGrpSpPr>
      <p:grpSpPr>
        <a:xfrm>
          <a:off x="0" y="0"/>
          <a:ext cx="0" cy="0"/>
          <a:chOff x="0" y="0"/>
          <a:chExt cx="0" cy="0"/>
        </a:xfrm>
      </p:grpSpPr>
      <p:sp>
        <p:nvSpPr>
          <p:cNvPr id="621" name="Google Shape;621;g22352442562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22352442562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20"/>
        <p:cNvGrpSpPr/>
        <p:nvPr/>
      </p:nvGrpSpPr>
      <p:grpSpPr>
        <a:xfrm>
          <a:off x="0" y="0"/>
          <a:ext cx="0" cy="0"/>
          <a:chOff x="0" y="0"/>
          <a:chExt cx="0" cy="0"/>
        </a:xfrm>
      </p:grpSpPr>
      <p:sp>
        <p:nvSpPr>
          <p:cNvPr id="621" name="Google Shape;621;g22352442562_0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22352442562_0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93"/>
        <p:cNvGrpSpPr/>
        <p:nvPr/>
      </p:nvGrpSpPr>
      <p:grpSpPr>
        <a:xfrm>
          <a:off x="0" y="0"/>
          <a:ext cx="0" cy="0"/>
          <a:chOff x="0" y="0"/>
          <a:chExt cx="0" cy="0"/>
        </a:xfrm>
      </p:grpSpPr>
      <p:sp>
        <p:nvSpPr>
          <p:cNvPr id="694" name="Google Shape;694;g22352442562_0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22352442562_0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38"/>
        <p:cNvGrpSpPr/>
        <p:nvPr/>
      </p:nvGrpSpPr>
      <p:grpSpPr>
        <a:xfrm>
          <a:off x="0" y="0"/>
          <a:ext cx="0" cy="0"/>
          <a:chOff x="0" y="0"/>
          <a:chExt cx="0" cy="0"/>
        </a:xfrm>
      </p:grpSpPr>
      <p:sp>
        <p:nvSpPr>
          <p:cNvPr id="939" name="Google Shape;939;g22352442562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22352442562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8"/>
        <p:cNvGrpSpPr/>
        <p:nvPr/>
      </p:nvGrpSpPr>
      <p:grpSpPr>
        <a:xfrm>
          <a:off x="0" y="0"/>
          <a:ext cx="0" cy="0"/>
          <a:chOff x="0" y="0"/>
          <a:chExt cx="0" cy="0"/>
        </a:xfrm>
      </p:grpSpPr>
      <p:sp>
        <p:nvSpPr>
          <p:cNvPr id="9" name="Google Shape;9;p2"/>
          <p:cNvSpPr/>
          <p:nvPr/>
        </p:nvSpPr>
        <p:spPr>
          <a:xfrm>
            <a:off x="-100" y="-46325"/>
            <a:ext cx="9146400" cy="22629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10;p2"/>
          <p:cNvSpPr txBox="1">
            <a:spLocks noGrp="1"/>
          </p:cNvSpPr>
          <p:nvPr>
            <p:ph type="subTitle" idx="1"/>
          </p:nvPr>
        </p:nvSpPr>
        <p:spPr>
          <a:xfrm>
            <a:off x="4946125" y="3595400"/>
            <a:ext cx="2699400" cy="7299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11" name="Google Shape;11;p2"/>
          <p:cNvSpPr txBox="1">
            <a:spLocks noGrp="1"/>
          </p:cNvSpPr>
          <p:nvPr>
            <p:ph type="ctrTitle"/>
          </p:nvPr>
        </p:nvSpPr>
        <p:spPr>
          <a:xfrm>
            <a:off x="714950" y="700700"/>
            <a:ext cx="7716300" cy="1773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5200"/>
              <a:buNone/>
              <a:defRPr sz="48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224"/>
        <p:cNvGrpSpPr/>
        <p:nvPr/>
      </p:nvGrpSpPr>
      <p:grpSpPr>
        <a:xfrm>
          <a:off x="0" y="0"/>
          <a:ext cx="0" cy="0"/>
          <a:chOff x="0" y="0"/>
          <a:chExt cx="0" cy="0"/>
        </a:xfrm>
      </p:grpSpPr>
      <p:sp>
        <p:nvSpPr>
          <p:cNvPr id="225" name="Google Shape;225;p37"/>
          <p:cNvSpPr/>
          <p:nvPr/>
        </p:nvSpPr>
        <p:spPr>
          <a:xfrm rot="10800000">
            <a:off x="-100" y="1698000"/>
            <a:ext cx="9146400" cy="34455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26" name="Google Shape;226;p37"/>
          <p:cNvCxnSpPr/>
          <p:nvPr/>
        </p:nvCxnSpPr>
        <p:spPr>
          <a:xfrm>
            <a:off x="2689950" y="4608884"/>
            <a:ext cx="3764100" cy="0"/>
          </a:xfrm>
          <a:prstGeom prst="straightConnector1">
            <a:avLst/>
          </a:prstGeom>
          <a:noFill/>
          <a:ln w="28575" cap="flat" cmpd="sng">
            <a:solidFill>
              <a:schemeClr val="dk1"/>
            </a:solidFill>
            <a:prstDash val="solid"/>
            <a:round/>
            <a:headEnd type="none" w="med" len="med"/>
            <a:tailEnd type="none" w="med" len="med"/>
          </a:ln>
        </p:spPr>
      </p:cxnSp>
      <p:sp>
        <p:nvSpPr>
          <p:cNvPr id="227" name="Google Shape;227;p37"/>
          <p:cNvSpPr/>
          <p:nvPr/>
        </p:nvSpPr>
        <p:spPr>
          <a:xfrm rot="-5400000" flipH="1">
            <a:off x="3331350" y="-2010800"/>
            <a:ext cx="2481300" cy="48771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p:spPr>
        <p:txBody>
          <a:bodyPr/>
          <a:lstStyle/>
          <a:p>
            <a:fld id="{FDE934FF-F4E1-47C5-9CA5-30A81DDE2BE4}"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p:spPr>
        <p:txBody>
          <a:bodyPr/>
          <a:lstStyle/>
          <a:p>
            <a:endParaRPr lang="en-US"/>
          </a:p>
        </p:txBody>
      </p:sp>
      <p:sp>
        <p:nvSpPr>
          <p:cNvPr id="6" name="Slide Number Placeholder 5"/>
          <p:cNvSpPr>
            <a:spLocks noGrp="1"/>
          </p:cNvSpPr>
          <p:nvPr>
            <p:ph type="sldNum" sz="quarter" idx="12"/>
          </p:nvPr>
        </p:nvSpPr>
        <p:spPr>
          <a:xfrm>
            <a:off x="8610600" y="6356350"/>
            <a:ext cx="2743200" cy="365125"/>
          </a:xfrm>
        </p:spPr>
        <p:txBody>
          <a:bodyPr/>
          <a:lstStyle/>
          <a:p>
            <a:fld id="{B3561BA9-CDCF-4958-B8AB-66F3BF063E1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2"/>
        <p:cNvGrpSpPr/>
        <p:nvPr/>
      </p:nvGrpSpPr>
      <p:grpSpPr>
        <a:xfrm>
          <a:off x="0" y="0"/>
          <a:ext cx="0" cy="0"/>
          <a:chOff x="0" y="0"/>
          <a:chExt cx="0" cy="0"/>
        </a:xfrm>
      </p:grpSpPr>
      <p:sp>
        <p:nvSpPr>
          <p:cNvPr id="13" name="Google Shape;13;p3"/>
          <p:cNvSpPr/>
          <p:nvPr/>
        </p:nvSpPr>
        <p:spPr>
          <a:xfrm rot="5400000">
            <a:off x="5976925" y="1979550"/>
            <a:ext cx="51690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3"/>
          <p:cNvSpPr txBox="1">
            <a:spLocks noGrp="1"/>
          </p:cNvSpPr>
          <p:nvPr>
            <p:ph type="title"/>
          </p:nvPr>
        </p:nvSpPr>
        <p:spPr>
          <a:xfrm>
            <a:off x="3794125" y="1645575"/>
            <a:ext cx="4175100" cy="865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3600"/>
              <a:buNone/>
              <a:defRPr sz="5300">
                <a:solidFill>
                  <a:schemeClr val="lt1"/>
                </a:solidFill>
                <a:highlight>
                  <a:schemeClr val="dk1"/>
                </a:high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a:spLocks noGrp="1"/>
          </p:cNvSpPr>
          <p:nvPr>
            <p:ph type="subTitle" idx="1"/>
          </p:nvPr>
        </p:nvSpPr>
        <p:spPr>
          <a:xfrm>
            <a:off x="4648250" y="3709975"/>
            <a:ext cx="3029700" cy="635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16" name="Google Shape;16;p3"/>
          <p:cNvSpPr txBox="1">
            <a:spLocks noGrp="1"/>
          </p:cNvSpPr>
          <p:nvPr>
            <p:ph type="title" idx="2" hasCustomPrompt="1"/>
          </p:nvPr>
        </p:nvSpPr>
        <p:spPr>
          <a:xfrm>
            <a:off x="3794125" y="540038"/>
            <a:ext cx="1491000" cy="1029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4800"/>
              <a:buFont typeface="Poppins" panose="00000500000000000000"/>
              <a:buNone/>
              <a:defRPr sz="7300"/>
            </a:lvl1pPr>
            <a:lvl2pPr lvl="1" algn="ctr" rtl="0">
              <a:spcBef>
                <a:spcPts val="0"/>
              </a:spcBef>
              <a:spcAft>
                <a:spcPts val="0"/>
              </a:spcAft>
              <a:buSzPts val="2000"/>
              <a:buFont typeface="Poppins" panose="00000500000000000000"/>
              <a:buNone/>
              <a:defRPr sz="2000" b="1">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SzPts val="2000"/>
              <a:buFont typeface="Poppins" panose="00000500000000000000"/>
              <a:buNone/>
              <a:defRPr sz="2000" b="1">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SzPts val="2000"/>
              <a:buFont typeface="Poppins" panose="00000500000000000000"/>
              <a:buNone/>
              <a:defRPr sz="2000" b="1">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SzPts val="2000"/>
              <a:buFont typeface="Poppins" panose="00000500000000000000"/>
              <a:buNone/>
              <a:defRPr sz="2000" b="1">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SzPts val="2000"/>
              <a:buFont typeface="Poppins" panose="00000500000000000000"/>
              <a:buNone/>
              <a:defRPr sz="2000" b="1">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SzPts val="2000"/>
              <a:buFont typeface="Poppins" panose="00000500000000000000"/>
              <a:buNone/>
              <a:defRPr sz="2000" b="1">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SzPts val="2000"/>
              <a:buFont typeface="Poppins" panose="00000500000000000000"/>
              <a:buNone/>
              <a:defRPr sz="2000" b="1">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SzPts val="2000"/>
              <a:buFont typeface="Poppins" panose="00000500000000000000"/>
              <a:buNone/>
              <a:defRPr sz="2000" b="1">
                <a:latin typeface="Poppins" panose="00000500000000000000"/>
                <a:ea typeface="Poppins" panose="00000500000000000000"/>
                <a:cs typeface="Poppins" panose="00000500000000000000"/>
                <a:sym typeface="Poppins" panose="00000500000000000000"/>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flipH="1">
            <a:off x="0" y="0"/>
            <a:ext cx="4572000" cy="5143500"/>
          </a:xfrm>
          <a:prstGeom prst="rect">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9"/>
          <p:cNvSpPr txBox="1">
            <a:spLocks noGrp="1"/>
          </p:cNvSpPr>
          <p:nvPr>
            <p:ph type="title"/>
          </p:nvPr>
        </p:nvSpPr>
        <p:spPr>
          <a:xfrm>
            <a:off x="3511125" y="2186358"/>
            <a:ext cx="4505700" cy="821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4200"/>
              <a:buNone/>
              <a:defRPr sz="3700">
                <a:solidFill>
                  <a:schemeClr val="lt1"/>
                </a:solidFill>
                <a:highlight>
                  <a:schemeClr val="dk1"/>
                </a:highlight>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p:txBody>
      </p:sp>
      <p:sp>
        <p:nvSpPr>
          <p:cNvPr id="42" name="Google Shape;42;p9"/>
          <p:cNvSpPr txBox="1">
            <a:spLocks noGrp="1"/>
          </p:cNvSpPr>
          <p:nvPr>
            <p:ph type="subTitle" idx="1"/>
          </p:nvPr>
        </p:nvSpPr>
        <p:spPr>
          <a:xfrm>
            <a:off x="3511125" y="3068925"/>
            <a:ext cx="4505700" cy="971400"/>
          </a:xfrm>
          <a:prstGeom prst="rect">
            <a:avLst/>
          </a:prstGeom>
          <a:noFill/>
          <a:ln>
            <a:noFill/>
          </a:ln>
        </p:spPr>
        <p:txBody>
          <a:bodyPr spcFirstLastPara="1" wrap="square" lIns="91425" tIns="91425" rIns="91425" bIns="91425" anchor="b" anchorCtr="0">
            <a:noAutofit/>
          </a:bodyPr>
          <a:lstStyle>
            <a:lvl1pPr lvl="0">
              <a:lnSpc>
                <a:spcPct val="100000"/>
              </a:lnSpc>
              <a:spcBef>
                <a:spcPts val="0"/>
              </a:spcBef>
              <a:spcAft>
                <a:spcPts val="0"/>
              </a:spcAft>
              <a:buSzPts val="2100"/>
              <a:buNone/>
              <a:defRPr sz="12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1" name="Shape 51"/>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2"/>
        <p:cNvGrpSpPr/>
        <p:nvPr/>
      </p:nvGrpSpPr>
      <p:grpSpPr>
        <a:xfrm>
          <a:off x="0" y="0"/>
          <a:ext cx="0" cy="0"/>
          <a:chOff x="0" y="0"/>
          <a:chExt cx="0" cy="0"/>
        </a:xfrm>
      </p:grpSpPr>
      <p:sp>
        <p:nvSpPr>
          <p:cNvPr id="53" name="Google Shape;53;p13"/>
          <p:cNvSpPr/>
          <p:nvPr/>
        </p:nvSpPr>
        <p:spPr>
          <a:xfrm rot="10800000">
            <a:off x="-100" y="3959100"/>
            <a:ext cx="91464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13"/>
          <p:cNvSpPr txBox="1">
            <a:spLocks noGrp="1"/>
          </p:cNvSpPr>
          <p:nvPr>
            <p:ph type="subTitle" idx="1"/>
          </p:nvPr>
        </p:nvSpPr>
        <p:spPr>
          <a:xfrm>
            <a:off x="1672175" y="1634375"/>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5" name="Google Shape;55;p13"/>
          <p:cNvSpPr txBox="1">
            <a:spLocks noGrp="1"/>
          </p:cNvSpPr>
          <p:nvPr>
            <p:ph type="title" hasCustomPrompt="1"/>
          </p:nvPr>
        </p:nvSpPr>
        <p:spPr>
          <a:xfrm>
            <a:off x="788075" y="1220075"/>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panose="00000500000000000000"/>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9pPr>
          </a:lstStyle>
          <a:p>
            <a:r>
              <a:t>xx%</a:t>
            </a:r>
          </a:p>
        </p:txBody>
      </p:sp>
      <p:sp>
        <p:nvSpPr>
          <p:cNvPr id="56" name="Google Shape;56;p13"/>
          <p:cNvSpPr txBox="1">
            <a:spLocks noGrp="1"/>
          </p:cNvSpPr>
          <p:nvPr>
            <p:ph type="subTitle" idx="2"/>
          </p:nvPr>
        </p:nvSpPr>
        <p:spPr>
          <a:xfrm>
            <a:off x="1672175" y="1220075"/>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7" name="Google Shape;57;p13"/>
          <p:cNvSpPr txBox="1">
            <a:spLocks noGrp="1"/>
          </p:cNvSpPr>
          <p:nvPr>
            <p:ph type="ctrTitle" idx="3"/>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58" name="Google Shape;58;p13"/>
          <p:cNvSpPr txBox="1">
            <a:spLocks noGrp="1"/>
          </p:cNvSpPr>
          <p:nvPr>
            <p:ph type="subTitle" idx="4"/>
          </p:nvPr>
        </p:nvSpPr>
        <p:spPr>
          <a:xfrm>
            <a:off x="1672175" y="2761400"/>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9" name="Google Shape;59;p13"/>
          <p:cNvSpPr txBox="1">
            <a:spLocks noGrp="1"/>
          </p:cNvSpPr>
          <p:nvPr>
            <p:ph type="title" idx="5" hasCustomPrompt="1"/>
          </p:nvPr>
        </p:nvSpPr>
        <p:spPr>
          <a:xfrm>
            <a:off x="788075" y="2347100"/>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panose="00000500000000000000"/>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9pPr>
          </a:lstStyle>
          <a:p>
            <a:r>
              <a:t>xx%</a:t>
            </a:r>
          </a:p>
        </p:txBody>
      </p:sp>
      <p:sp>
        <p:nvSpPr>
          <p:cNvPr id="60" name="Google Shape;60;p13"/>
          <p:cNvSpPr txBox="1">
            <a:spLocks noGrp="1"/>
          </p:cNvSpPr>
          <p:nvPr>
            <p:ph type="subTitle" idx="6"/>
          </p:nvPr>
        </p:nvSpPr>
        <p:spPr>
          <a:xfrm>
            <a:off x="1672175" y="2347100"/>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61" name="Google Shape;61;p13"/>
          <p:cNvSpPr txBox="1">
            <a:spLocks noGrp="1"/>
          </p:cNvSpPr>
          <p:nvPr>
            <p:ph type="subTitle" idx="7"/>
          </p:nvPr>
        </p:nvSpPr>
        <p:spPr>
          <a:xfrm>
            <a:off x="1672175" y="3888425"/>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62" name="Google Shape;62;p13"/>
          <p:cNvSpPr txBox="1">
            <a:spLocks noGrp="1"/>
          </p:cNvSpPr>
          <p:nvPr>
            <p:ph type="title" idx="8" hasCustomPrompt="1"/>
          </p:nvPr>
        </p:nvSpPr>
        <p:spPr>
          <a:xfrm>
            <a:off x="788075" y="3474125"/>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panose="00000500000000000000"/>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9pPr>
          </a:lstStyle>
          <a:p>
            <a:r>
              <a:t>xx%</a:t>
            </a:r>
          </a:p>
        </p:txBody>
      </p:sp>
      <p:sp>
        <p:nvSpPr>
          <p:cNvPr id="63" name="Google Shape;63;p13"/>
          <p:cNvSpPr txBox="1">
            <a:spLocks noGrp="1"/>
          </p:cNvSpPr>
          <p:nvPr>
            <p:ph type="subTitle" idx="9"/>
          </p:nvPr>
        </p:nvSpPr>
        <p:spPr>
          <a:xfrm>
            <a:off x="1672175" y="3474125"/>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64" name="Google Shape;64;p13"/>
          <p:cNvSpPr txBox="1">
            <a:spLocks noGrp="1"/>
          </p:cNvSpPr>
          <p:nvPr>
            <p:ph type="subTitle" idx="13"/>
          </p:nvPr>
        </p:nvSpPr>
        <p:spPr>
          <a:xfrm>
            <a:off x="5585925" y="1634375"/>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65" name="Google Shape;65;p13"/>
          <p:cNvSpPr txBox="1">
            <a:spLocks noGrp="1"/>
          </p:cNvSpPr>
          <p:nvPr>
            <p:ph type="title" idx="14" hasCustomPrompt="1"/>
          </p:nvPr>
        </p:nvSpPr>
        <p:spPr>
          <a:xfrm>
            <a:off x="4701825" y="1220075"/>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panose="00000500000000000000"/>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9pPr>
          </a:lstStyle>
          <a:p>
            <a:r>
              <a:t>xx%</a:t>
            </a:r>
          </a:p>
        </p:txBody>
      </p:sp>
      <p:sp>
        <p:nvSpPr>
          <p:cNvPr id="66" name="Google Shape;66;p13"/>
          <p:cNvSpPr txBox="1">
            <a:spLocks noGrp="1"/>
          </p:cNvSpPr>
          <p:nvPr>
            <p:ph type="subTitle" idx="15"/>
          </p:nvPr>
        </p:nvSpPr>
        <p:spPr>
          <a:xfrm>
            <a:off x="5585925" y="1220075"/>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67" name="Google Shape;67;p13"/>
          <p:cNvSpPr txBox="1">
            <a:spLocks noGrp="1"/>
          </p:cNvSpPr>
          <p:nvPr>
            <p:ph type="subTitle" idx="16"/>
          </p:nvPr>
        </p:nvSpPr>
        <p:spPr>
          <a:xfrm>
            <a:off x="5585925" y="2761400"/>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68" name="Google Shape;68;p13"/>
          <p:cNvSpPr txBox="1">
            <a:spLocks noGrp="1"/>
          </p:cNvSpPr>
          <p:nvPr>
            <p:ph type="title" idx="17" hasCustomPrompt="1"/>
          </p:nvPr>
        </p:nvSpPr>
        <p:spPr>
          <a:xfrm>
            <a:off x="4701825" y="2347100"/>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panose="00000500000000000000"/>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9pPr>
          </a:lstStyle>
          <a:p>
            <a:r>
              <a:t>xx%</a:t>
            </a:r>
          </a:p>
        </p:txBody>
      </p:sp>
      <p:sp>
        <p:nvSpPr>
          <p:cNvPr id="69" name="Google Shape;69;p13"/>
          <p:cNvSpPr txBox="1">
            <a:spLocks noGrp="1"/>
          </p:cNvSpPr>
          <p:nvPr>
            <p:ph type="subTitle" idx="18"/>
          </p:nvPr>
        </p:nvSpPr>
        <p:spPr>
          <a:xfrm>
            <a:off x="5585925" y="2347100"/>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70" name="Google Shape;70;p13"/>
          <p:cNvSpPr txBox="1">
            <a:spLocks noGrp="1"/>
          </p:cNvSpPr>
          <p:nvPr>
            <p:ph type="subTitle" idx="19"/>
          </p:nvPr>
        </p:nvSpPr>
        <p:spPr>
          <a:xfrm>
            <a:off x="5585925" y="3888425"/>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71" name="Google Shape;71;p13"/>
          <p:cNvSpPr txBox="1">
            <a:spLocks noGrp="1"/>
          </p:cNvSpPr>
          <p:nvPr>
            <p:ph type="title" idx="20" hasCustomPrompt="1"/>
          </p:nvPr>
        </p:nvSpPr>
        <p:spPr>
          <a:xfrm>
            <a:off x="4701825" y="3474125"/>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panose="00000500000000000000"/>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9pPr>
          </a:lstStyle>
          <a:p>
            <a:r>
              <a:t>xx%</a:t>
            </a:r>
          </a:p>
        </p:txBody>
      </p:sp>
      <p:sp>
        <p:nvSpPr>
          <p:cNvPr id="72" name="Google Shape;72;p13"/>
          <p:cNvSpPr txBox="1">
            <a:spLocks noGrp="1"/>
          </p:cNvSpPr>
          <p:nvPr>
            <p:ph type="subTitle" idx="21"/>
          </p:nvPr>
        </p:nvSpPr>
        <p:spPr>
          <a:xfrm>
            <a:off x="5585925" y="3474125"/>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73"/>
        <p:cNvGrpSpPr/>
        <p:nvPr/>
      </p:nvGrpSpPr>
      <p:grpSpPr>
        <a:xfrm>
          <a:off x="0" y="0"/>
          <a:ext cx="0" cy="0"/>
          <a:chOff x="0" y="0"/>
          <a:chExt cx="0" cy="0"/>
        </a:xfrm>
      </p:grpSpPr>
      <p:sp>
        <p:nvSpPr>
          <p:cNvPr id="74" name="Google Shape;74;p14"/>
          <p:cNvSpPr/>
          <p:nvPr/>
        </p:nvSpPr>
        <p:spPr>
          <a:xfrm flipH="1">
            <a:off x="-100" y="500"/>
            <a:ext cx="9146400" cy="20949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14"/>
          <p:cNvSpPr txBox="1">
            <a:spLocks noGrp="1"/>
          </p:cNvSpPr>
          <p:nvPr>
            <p:ph type="title" hasCustomPrompt="1"/>
          </p:nvPr>
        </p:nvSpPr>
        <p:spPr>
          <a:xfrm>
            <a:off x="711875" y="540050"/>
            <a:ext cx="1914000" cy="1015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6"/>
              </a:buClr>
              <a:buSzPts val="4800"/>
              <a:buFont typeface="Poppins" panose="00000500000000000000"/>
              <a:buNone/>
              <a:defRPr sz="7300"/>
            </a:lvl1pPr>
            <a:lvl2pPr lvl="1"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2pPr>
            <a:lvl3pPr lvl="2"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3pPr>
            <a:lvl4pPr lvl="3"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4pPr>
            <a:lvl5pPr lvl="4"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5pPr>
            <a:lvl6pPr lvl="5"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6pPr>
            <a:lvl7pPr lvl="6"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7pPr>
            <a:lvl8pPr lvl="7"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8pPr>
            <a:lvl9pPr lvl="8" algn="ctr" rtl="0">
              <a:spcBef>
                <a:spcPts val="0"/>
              </a:spcBef>
              <a:spcAft>
                <a:spcPts val="0"/>
              </a:spcAft>
              <a:buClr>
                <a:schemeClr val="accent6"/>
              </a:buClr>
              <a:buSzPts val="2000"/>
              <a:buFont typeface="Poppins" panose="00000500000000000000"/>
              <a:buNone/>
              <a:defRPr sz="2000" b="1">
                <a:solidFill>
                  <a:schemeClr val="accent6"/>
                </a:solidFill>
                <a:latin typeface="Poppins" panose="00000500000000000000"/>
                <a:ea typeface="Poppins" panose="00000500000000000000"/>
                <a:cs typeface="Poppins" panose="00000500000000000000"/>
                <a:sym typeface="Poppins" panose="00000500000000000000"/>
              </a:defRPr>
            </a:lvl9pPr>
          </a:lstStyle>
          <a:p>
            <a:r>
              <a:t>xx%</a:t>
            </a:r>
          </a:p>
        </p:txBody>
      </p:sp>
      <p:sp>
        <p:nvSpPr>
          <p:cNvPr id="76" name="Google Shape;76;p14"/>
          <p:cNvSpPr txBox="1">
            <a:spLocks noGrp="1"/>
          </p:cNvSpPr>
          <p:nvPr>
            <p:ph type="title" idx="2"/>
          </p:nvPr>
        </p:nvSpPr>
        <p:spPr>
          <a:xfrm>
            <a:off x="711875" y="1634850"/>
            <a:ext cx="4844400" cy="1667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600"/>
              <a:buNone/>
              <a:defRPr sz="5300">
                <a:solidFill>
                  <a:schemeClr val="lt1"/>
                </a:solidFill>
                <a:highlight>
                  <a:schemeClr val="dk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p:txBody>
      </p:sp>
      <p:sp>
        <p:nvSpPr>
          <p:cNvPr id="77" name="Google Shape;77;p14"/>
          <p:cNvSpPr txBox="1">
            <a:spLocks noGrp="1"/>
          </p:cNvSpPr>
          <p:nvPr>
            <p:ph type="subTitle" idx="1"/>
          </p:nvPr>
        </p:nvSpPr>
        <p:spPr>
          <a:xfrm>
            <a:off x="711875" y="3873975"/>
            <a:ext cx="2979300" cy="735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2_2">
    <p:spTree>
      <p:nvGrpSpPr>
        <p:cNvPr id="1" name="Shape 116"/>
        <p:cNvGrpSpPr/>
        <p:nvPr/>
      </p:nvGrpSpPr>
      <p:grpSpPr>
        <a:xfrm>
          <a:off x="0" y="0"/>
          <a:ext cx="0" cy="0"/>
          <a:chOff x="0" y="0"/>
          <a:chExt cx="0" cy="0"/>
        </a:xfrm>
      </p:grpSpPr>
      <p:sp>
        <p:nvSpPr>
          <p:cNvPr id="117" name="Google Shape;117;p23"/>
          <p:cNvSpPr/>
          <p:nvPr/>
        </p:nvSpPr>
        <p:spPr>
          <a:xfrm rot="5400000">
            <a:off x="5976925" y="1979550"/>
            <a:ext cx="51690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23"/>
          <p:cNvSpPr txBox="1">
            <a:spLocks noGrp="1"/>
          </p:cNvSpPr>
          <p:nvPr>
            <p:ph type="subTitle" idx="1"/>
          </p:nvPr>
        </p:nvSpPr>
        <p:spPr>
          <a:xfrm>
            <a:off x="2210088" y="1814159"/>
            <a:ext cx="5631900" cy="582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200"/>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19" name="Google Shape;119;p23"/>
          <p:cNvSpPr txBox="1">
            <a:spLocks noGrp="1"/>
          </p:cNvSpPr>
          <p:nvPr>
            <p:ph type="subTitle" idx="2"/>
          </p:nvPr>
        </p:nvSpPr>
        <p:spPr>
          <a:xfrm>
            <a:off x="2210088" y="1476500"/>
            <a:ext cx="5631900" cy="337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20" name="Google Shape;120;p23"/>
          <p:cNvSpPr txBox="1">
            <a:spLocks noGrp="1"/>
          </p:cNvSpPr>
          <p:nvPr>
            <p:ph type="subTitle" idx="3"/>
          </p:nvPr>
        </p:nvSpPr>
        <p:spPr>
          <a:xfrm>
            <a:off x="2210088" y="2915354"/>
            <a:ext cx="5631900" cy="582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200"/>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21" name="Google Shape;121;p23"/>
          <p:cNvSpPr txBox="1">
            <a:spLocks noGrp="1"/>
          </p:cNvSpPr>
          <p:nvPr>
            <p:ph type="subTitle" idx="4"/>
          </p:nvPr>
        </p:nvSpPr>
        <p:spPr>
          <a:xfrm>
            <a:off x="2210088" y="2577698"/>
            <a:ext cx="5631900" cy="337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22" name="Google Shape;122;p23"/>
          <p:cNvSpPr txBox="1">
            <a:spLocks noGrp="1"/>
          </p:cNvSpPr>
          <p:nvPr>
            <p:ph type="subTitle" idx="5"/>
          </p:nvPr>
        </p:nvSpPr>
        <p:spPr>
          <a:xfrm>
            <a:off x="2210088" y="4016548"/>
            <a:ext cx="5631900" cy="582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200"/>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23" name="Google Shape;123;p23"/>
          <p:cNvSpPr txBox="1">
            <a:spLocks noGrp="1"/>
          </p:cNvSpPr>
          <p:nvPr>
            <p:ph type="subTitle" idx="6"/>
          </p:nvPr>
        </p:nvSpPr>
        <p:spPr>
          <a:xfrm>
            <a:off x="2210088" y="3678896"/>
            <a:ext cx="5631900" cy="337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24" name="Google Shape;124;p23"/>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CUSTOM_4_1">
    <p:spTree>
      <p:nvGrpSpPr>
        <p:cNvPr id="1" name="Shape 183"/>
        <p:cNvGrpSpPr/>
        <p:nvPr/>
      </p:nvGrpSpPr>
      <p:grpSpPr>
        <a:xfrm>
          <a:off x="0" y="0"/>
          <a:ext cx="0" cy="0"/>
          <a:chOff x="0" y="0"/>
          <a:chExt cx="0" cy="0"/>
        </a:xfrm>
      </p:grpSpPr>
      <p:sp>
        <p:nvSpPr>
          <p:cNvPr id="184" name="Google Shape;184;p29"/>
          <p:cNvSpPr/>
          <p:nvPr/>
        </p:nvSpPr>
        <p:spPr>
          <a:xfrm rot="5400000">
            <a:off x="5976925" y="1979550"/>
            <a:ext cx="51690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29"/>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22"/>
        <p:cNvGrpSpPr/>
        <p:nvPr/>
      </p:nvGrpSpPr>
      <p:grpSpPr>
        <a:xfrm>
          <a:off x="0" y="0"/>
          <a:ext cx="0" cy="0"/>
          <a:chOff x="0" y="0"/>
          <a:chExt cx="0" cy="0"/>
        </a:xfrm>
      </p:grpSpPr>
      <p:sp>
        <p:nvSpPr>
          <p:cNvPr id="223" name="Google Shape;223;p36"/>
          <p:cNvSpPr/>
          <p:nvPr/>
        </p:nvSpPr>
        <p:spPr>
          <a:xfrm>
            <a:off x="4572000" y="0"/>
            <a:ext cx="4572000" cy="5143500"/>
          </a:xfrm>
          <a:prstGeom prst="rect">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4000"/>
              <a:buFont typeface="Lexend Giga"/>
              <a:buNone/>
              <a:defRPr sz="4000">
                <a:solidFill>
                  <a:schemeClr val="dk1"/>
                </a:solidFill>
                <a:latin typeface="Lexend Giga"/>
                <a:ea typeface="Lexend Giga"/>
                <a:cs typeface="Lexend Giga"/>
                <a:sym typeface="Lexend Giga"/>
              </a:defRPr>
            </a:lvl1pPr>
            <a:lvl2pPr lvl="1">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2pPr>
            <a:lvl3pPr lvl="2">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3pPr>
            <a:lvl4pPr lvl="3">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4pPr>
            <a:lvl5pPr lvl="4">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5pPr>
            <a:lvl6pPr lvl="5">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6pPr>
            <a:lvl7pPr lvl="6">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7pPr>
            <a:lvl8pPr lvl="7">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8pPr>
            <a:lvl9pPr lvl="8">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9pPr>
          </a:lstStyle>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1pPr>
            <a:lvl2pPr marL="914400" lvl="1"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2pPr>
            <a:lvl3pPr marL="1371600" lvl="2"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3pPr>
            <a:lvl4pPr marL="1828800" lvl="3"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4pPr>
            <a:lvl5pPr marL="2286000" lvl="4"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5pPr>
            <a:lvl6pPr marL="2743200" lvl="5"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6pPr>
            <a:lvl7pPr marL="3200400" lvl="6"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7pPr>
            <a:lvl8pPr marL="3657600" lvl="7"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8pPr>
            <a:lvl9pPr marL="4114800" lvl="8"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4.xml"/><Relationship Id="rId4" Type="http://schemas.openxmlformats.org/officeDocument/2006/relationships/image" Target="../media/image1.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3269"/>
        </a:solidFill>
        <a:effectLst/>
      </p:bgPr>
    </p:bg>
    <p:spTree>
      <p:nvGrpSpPr>
        <p:cNvPr id="1" name="Shape 237"/>
        <p:cNvGrpSpPr/>
        <p:nvPr/>
      </p:nvGrpSpPr>
      <p:grpSpPr>
        <a:xfrm>
          <a:off x="0" y="0"/>
          <a:ext cx="0" cy="0"/>
          <a:chOff x="0" y="0"/>
          <a:chExt cx="0" cy="0"/>
        </a:xfrm>
      </p:grpSpPr>
      <p:sp>
        <p:nvSpPr>
          <p:cNvPr id="238" name="Google Shape;238;p41"/>
          <p:cNvSpPr/>
          <p:nvPr/>
        </p:nvSpPr>
        <p:spPr>
          <a:xfrm rot="-5400000">
            <a:off x="1311025" y="2404575"/>
            <a:ext cx="2743800" cy="3010200"/>
          </a:xfrm>
          <a:prstGeom prst="homePlate">
            <a:avLst>
              <a:gd name="adj" fmla="val 34336"/>
            </a:avLst>
          </a:prstGeom>
          <a:gradFill>
            <a:gsLst>
              <a:gs pos="0">
                <a:srgbClr val="1C4587">
                  <a:alpha val="0"/>
                </a:srgbClr>
              </a:gs>
              <a:gs pos="32000">
                <a:srgbClr val="103269">
                  <a:alpha val="30980"/>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41"/>
          <p:cNvSpPr txBox="1">
            <a:spLocks noGrp="1"/>
          </p:cNvSpPr>
          <p:nvPr>
            <p:ph type="subTitle" idx="1"/>
          </p:nvPr>
        </p:nvSpPr>
        <p:spPr>
          <a:xfrm>
            <a:off x="4946125" y="3595400"/>
            <a:ext cx="2699400" cy="72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Presenter par :</a:t>
            </a:r>
            <a:endParaRPr lang="en-GB" dirty="0" smtClean="0"/>
          </a:p>
          <a:p>
            <a:pPr marL="0" lvl="0" indent="0" algn="l" rtl="0">
              <a:spcBef>
                <a:spcPts val="0"/>
              </a:spcBef>
              <a:spcAft>
                <a:spcPts val="0"/>
              </a:spcAft>
              <a:buNone/>
            </a:pPr>
            <a:r>
              <a:rPr lang="en-GB" dirty="0" smtClean="0"/>
              <a:t>-HAYAT DARGUI</a:t>
            </a:r>
            <a:endParaRPr lang="en-GB" dirty="0" smtClean="0"/>
          </a:p>
          <a:p>
            <a:pPr marL="0" lvl="0" indent="0" algn="l" rtl="0">
              <a:spcBef>
                <a:spcPts val="0"/>
              </a:spcBef>
              <a:spcAft>
                <a:spcPts val="0"/>
              </a:spcAft>
              <a:buNone/>
            </a:pPr>
            <a:r>
              <a:rPr lang="en-GB" dirty="0" smtClean="0"/>
              <a:t>-ROKAYA JABRI</a:t>
            </a:r>
            <a:endParaRPr dirty="0"/>
          </a:p>
        </p:txBody>
      </p:sp>
      <p:sp>
        <p:nvSpPr>
          <p:cNvPr id="240" name="Google Shape;240;p41"/>
          <p:cNvSpPr txBox="1">
            <a:spLocks noGrp="1"/>
          </p:cNvSpPr>
          <p:nvPr>
            <p:ph type="ctrTitle"/>
          </p:nvPr>
        </p:nvSpPr>
        <p:spPr>
          <a:xfrm>
            <a:off x="714950" y="700700"/>
            <a:ext cx="7716300" cy="177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5300" dirty="0" smtClean="0"/>
              <a:t>Dreamax</a:t>
            </a:r>
            <a:endParaRPr sz="5300" dirty="0"/>
          </a:p>
          <a:p>
            <a:pPr marL="0" lvl="0" indent="0" rtl="0">
              <a:spcBef>
                <a:spcPts val="1000"/>
              </a:spcBef>
              <a:spcAft>
                <a:spcPts val="0"/>
              </a:spcAft>
              <a:buNone/>
            </a:pPr>
            <a:r>
              <a:rPr lang="en-US" sz="3700" dirty="0" smtClean="0">
                <a:solidFill>
                  <a:srgbClr val="1C4587"/>
                </a:solidFill>
                <a:highlight>
                  <a:schemeClr val="dk1"/>
                </a:highlight>
              </a:rPr>
              <a:t>Gestion de Réparation</a:t>
            </a:r>
            <a:endParaRPr sz="3700" dirty="0">
              <a:solidFill>
                <a:srgbClr val="1C4587"/>
              </a:solidFill>
              <a:highlight>
                <a:schemeClr val="dk1"/>
              </a:highlight>
            </a:endParaRPr>
          </a:p>
        </p:txBody>
      </p:sp>
      <p:grpSp>
        <p:nvGrpSpPr>
          <p:cNvPr id="241" name="Google Shape;241;p41"/>
          <p:cNvGrpSpPr/>
          <p:nvPr/>
        </p:nvGrpSpPr>
        <p:grpSpPr>
          <a:xfrm flipH="1">
            <a:off x="2489953" y="3107706"/>
            <a:ext cx="1133571" cy="1514161"/>
            <a:chOff x="1551900" y="1720950"/>
            <a:chExt cx="864200" cy="1154350"/>
          </a:xfrm>
        </p:grpSpPr>
        <p:sp>
          <p:nvSpPr>
            <p:cNvPr id="242" name="Google Shape;242;p41"/>
            <p:cNvSpPr/>
            <p:nvPr/>
          </p:nvSpPr>
          <p:spPr>
            <a:xfrm>
              <a:off x="2022000" y="1986700"/>
              <a:ext cx="394100" cy="880925"/>
            </a:xfrm>
            <a:custGeom>
              <a:avLst/>
              <a:gdLst/>
              <a:ahLst/>
              <a:cxnLst/>
              <a:rect l="l" t="t" r="r" b="b"/>
              <a:pathLst>
                <a:path w="15764" h="35237" extrusionOk="0">
                  <a:moveTo>
                    <a:pt x="15708" y="0"/>
                  </a:moveTo>
                  <a:lnTo>
                    <a:pt x="1" y="9235"/>
                  </a:lnTo>
                  <a:lnTo>
                    <a:pt x="57" y="35237"/>
                  </a:lnTo>
                  <a:lnTo>
                    <a:pt x="15764" y="26030"/>
                  </a:lnTo>
                  <a:lnTo>
                    <a:pt x="1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41"/>
            <p:cNvSpPr/>
            <p:nvPr/>
          </p:nvSpPr>
          <p:spPr>
            <a:xfrm>
              <a:off x="1567950" y="1958100"/>
              <a:ext cx="455475" cy="909525"/>
            </a:xfrm>
            <a:custGeom>
              <a:avLst/>
              <a:gdLst/>
              <a:ahLst/>
              <a:cxnLst/>
              <a:rect l="l" t="t" r="r" b="b"/>
              <a:pathLst>
                <a:path w="18219" h="36381" extrusionOk="0">
                  <a:moveTo>
                    <a:pt x="0" y="0"/>
                  </a:moveTo>
                  <a:lnTo>
                    <a:pt x="56" y="26030"/>
                  </a:lnTo>
                  <a:lnTo>
                    <a:pt x="18219" y="36381"/>
                  </a:lnTo>
                  <a:lnTo>
                    <a:pt x="18163" y="1037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41"/>
            <p:cNvSpPr/>
            <p:nvPr/>
          </p:nvSpPr>
          <p:spPr>
            <a:xfrm>
              <a:off x="2009450" y="2351475"/>
              <a:ext cx="11875" cy="523825"/>
            </a:xfrm>
            <a:custGeom>
              <a:avLst/>
              <a:gdLst/>
              <a:ahLst/>
              <a:cxnLst/>
              <a:rect l="l" t="t" r="r" b="b"/>
              <a:pathLst>
                <a:path w="475" h="20953" extrusionOk="0">
                  <a:moveTo>
                    <a:pt x="447" y="0"/>
                  </a:moveTo>
                  <a:lnTo>
                    <a:pt x="1" y="279"/>
                  </a:lnTo>
                  <a:lnTo>
                    <a:pt x="28" y="20952"/>
                  </a:lnTo>
                  <a:lnTo>
                    <a:pt x="475" y="20701"/>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41"/>
            <p:cNvSpPr/>
            <p:nvPr/>
          </p:nvSpPr>
          <p:spPr>
            <a:xfrm>
              <a:off x="1554700" y="2092000"/>
              <a:ext cx="465925" cy="266475"/>
            </a:xfrm>
            <a:custGeom>
              <a:avLst/>
              <a:gdLst/>
              <a:ahLst/>
              <a:cxnLst/>
              <a:rect l="l" t="t" r="r" b="b"/>
              <a:pathLst>
                <a:path w="18637" h="10659" extrusionOk="0">
                  <a:moveTo>
                    <a:pt x="475" y="1"/>
                  </a:moveTo>
                  <a:lnTo>
                    <a:pt x="0" y="280"/>
                  </a:lnTo>
                  <a:lnTo>
                    <a:pt x="18191" y="10658"/>
                  </a:lnTo>
                  <a:lnTo>
                    <a:pt x="18637" y="10379"/>
                  </a:lnTo>
                  <a:lnTo>
                    <a:pt x="4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41"/>
            <p:cNvSpPr/>
            <p:nvPr/>
          </p:nvSpPr>
          <p:spPr>
            <a:xfrm>
              <a:off x="1554700" y="2098975"/>
              <a:ext cx="455475" cy="776325"/>
            </a:xfrm>
            <a:custGeom>
              <a:avLst/>
              <a:gdLst/>
              <a:ahLst/>
              <a:cxnLst/>
              <a:rect l="l" t="t" r="r" b="b"/>
              <a:pathLst>
                <a:path w="18219" h="31053" extrusionOk="0">
                  <a:moveTo>
                    <a:pt x="0" y="1"/>
                  </a:moveTo>
                  <a:lnTo>
                    <a:pt x="56" y="20674"/>
                  </a:lnTo>
                  <a:lnTo>
                    <a:pt x="18218" y="31052"/>
                  </a:lnTo>
                  <a:lnTo>
                    <a:pt x="18191" y="1037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41"/>
            <p:cNvSpPr/>
            <p:nvPr/>
          </p:nvSpPr>
          <p:spPr>
            <a:xfrm>
              <a:off x="2008750" y="2218950"/>
              <a:ext cx="11200" cy="136725"/>
            </a:xfrm>
            <a:custGeom>
              <a:avLst/>
              <a:gdLst/>
              <a:ahLst/>
              <a:cxnLst/>
              <a:rect l="l" t="t" r="r" b="b"/>
              <a:pathLst>
                <a:path w="448" h="5469" extrusionOk="0">
                  <a:moveTo>
                    <a:pt x="447" y="0"/>
                  </a:moveTo>
                  <a:lnTo>
                    <a:pt x="1" y="251"/>
                  </a:lnTo>
                  <a:lnTo>
                    <a:pt x="1" y="5469"/>
                  </a:lnTo>
                  <a:lnTo>
                    <a:pt x="447" y="5190"/>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41"/>
            <p:cNvSpPr/>
            <p:nvPr/>
          </p:nvSpPr>
          <p:spPr>
            <a:xfrm>
              <a:off x="1554700" y="1959475"/>
              <a:ext cx="465250" cy="265775"/>
            </a:xfrm>
            <a:custGeom>
              <a:avLst/>
              <a:gdLst/>
              <a:ahLst/>
              <a:cxnLst/>
              <a:rect l="l" t="t" r="r" b="b"/>
              <a:pathLst>
                <a:path w="18610" h="10631" extrusionOk="0">
                  <a:moveTo>
                    <a:pt x="447" y="1"/>
                  </a:moveTo>
                  <a:lnTo>
                    <a:pt x="0" y="252"/>
                  </a:lnTo>
                  <a:lnTo>
                    <a:pt x="18163" y="10630"/>
                  </a:lnTo>
                  <a:lnTo>
                    <a:pt x="18609" y="10379"/>
                  </a:lnTo>
                  <a:lnTo>
                    <a:pt x="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41"/>
            <p:cNvSpPr/>
            <p:nvPr/>
          </p:nvSpPr>
          <p:spPr>
            <a:xfrm>
              <a:off x="1554700" y="1965775"/>
              <a:ext cx="454075" cy="389900"/>
            </a:xfrm>
            <a:custGeom>
              <a:avLst/>
              <a:gdLst/>
              <a:ahLst/>
              <a:cxnLst/>
              <a:rect l="l" t="t" r="r" b="b"/>
              <a:pathLst>
                <a:path w="18163" h="15596" extrusionOk="0">
                  <a:moveTo>
                    <a:pt x="0" y="0"/>
                  </a:moveTo>
                  <a:lnTo>
                    <a:pt x="0" y="5217"/>
                  </a:lnTo>
                  <a:lnTo>
                    <a:pt x="18163" y="15596"/>
                  </a:lnTo>
                  <a:lnTo>
                    <a:pt x="18163" y="1037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41"/>
            <p:cNvSpPr/>
            <p:nvPr/>
          </p:nvSpPr>
          <p:spPr>
            <a:xfrm>
              <a:off x="1828100" y="2174300"/>
              <a:ext cx="46750" cy="57925"/>
            </a:xfrm>
            <a:custGeom>
              <a:avLst/>
              <a:gdLst/>
              <a:ahLst/>
              <a:cxnLst/>
              <a:rect l="l" t="t" r="r" b="b"/>
              <a:pathLst>
                <a:path w="1870" h="2317" extrusionOk="0">
                  <a:moveTo>
                    <a:pt x="531" y="1"/>
                  </a:moveTo>
                  <a:lnTo>
                    <a:pt x="503" y="29"/>
                  </a:lnTo>
                  <a:lnTo>
                    <a:pt x="475" y="29"/>
                  </a:lnTo>
                  <a:lnTo>
                    <a:pt x="447" y="57"/>
                  </a:lnTo>
                  <a:lnTo>
                    <a:pt x="1" y="308"/>
                  </a:lnTo>
                  <a:lnTo>
                    <a:pt x="57" y="280"/>
                  </a:lnTo>
                  <a:lnTo>
                    <a:pt x="84" y="280"/>
                  </a:lnTo>
                  <a:lnTo>
                    <a:pt x="112" y="252"/>
                  </a:lnTo>
                  <a:lnTo>
                    <a:pt x="336" y="252"/>
                  </a:lnTo>
                  <a:lnTo>
                    <a:pt x="363" y="280"/>
                  </a:lnTo>
                  <a:lnTo>
                    <a:pt x="391" y="280"/>
                  </a:lnTo>
                  <a:lnTo>
                    <a:pt x="475" y="308"/>
                  </a:lnTo>
                  <a:lnTo>
                    <a:pt x="503" y="308"/>
                  </a:lnTo>
                  <a:lnTo>
                    <a:pt x="587" y="364"/>
                  </a:lnTo>
                  <a:cubicBezTo>
                    <a:pt x="642" y="391"/>
                    <a:pt x="698" y="419"/>
                    <a:pt x="754" y="475"/>
                  </a:cubicBezTo>
                  <a:lnTo>
                    <a:pt x="810" y="503"/>
                  </a:lnTo>
                  <a:lnTo>
                    <a:pt x="921" y="615"/>
                  </a:lnTo>
                  <a:lnTo>
                    <a:pt x="949" y="643"/>
                  </a:lnTo>
                  <a:cubicBezTo>
                    <a:pt x="977" y="670"/>
                    <a:pt x="1033" y="726"/>
                    <a:pt x="1061" y="782"/>
                  </a:cubicBezTo>
                  <a:cubicBezTo>
                    <a:pt x="1117" y="838"/>
                    <a:pt x="1145" y="922"/>
                    <a:pt x="1173" y="977"/>
                  </a:cubicBezTo>
                  <a:lnTo>
                    <a:pt x="1200" y="977"/>
                  </a:lnTo>
                  <a:cubicBezTo>
                    <a:pt x="1228" y="1033"/>
                    <a:pt x="1256" y="1117"/>
                    <a:pt x="1284" y="1173"/>
                  </a:cubicBezTo>
                  <a:cubicBezTo>
                    <a:pt x="1312" y="1228"/>
                    <a:pt x="1340" y="1312"/>
                    <a:pt x="1368" y="1368"/>
                  </a:cubicBezTo>
                  <a:lnTo>
                    <a:pt x="1368" y="1396"/>
                  </a:lnTo>
                  <a:cubicBezTo>
                    <a:pt x="1396" y="1452"/>
                    <a:pt x="1396" y="1507"/>
                    <a:pt x="1396" y="1563"/>
                  </a:cubicBezTo>
                  <a:lnTo>
                    <a:pt x="1424" y="1591"/>
                  </a:lnTo>
                  <a:cubicBezTo>
                    <a:pt x="1424" y="1647"/>
                    <a:pt x="1424" y="1731"/>
                    <a:pt x="1424" y="1786"/>
                  </a:cubicBezTo>
                  <a:cubicBezTo>
                    <a:pt x="1424" y="2031"/>
                    <a:pt x="1344" y="2223"/>
                    <a:pt x="1210" y="2310"/>
                  </a:cubicBezTo>
                  <a:lnTo>
                    <a:pt x="1210" y="2310"/>
                  </a:lnTo>
                  <a:lnTo>
                    <a:pt x="1647" y="2037"/>
                  </a:lnTo>
                  <a:cubicBezTo>
                    <a:pt x="1786" y="1954"/>
                    <a:pt x="1870" y="1786"/>
                    <a:pt x="1870" y="1507"/>
                  </a:cubicBezTo>
                  <a:cubicBezTo>
                    <a:pt x="1870" y="1480"/>
                    <a:pt x="1870" y="1424"/>
                    <a:pt x="1870" y="1368"/>
                  </a:cubicBezTo>
                  <a:lnTo>
                    <a:pt x="1870" y="1340"/>
                  </a:lnTo>
                  <a:lnTo>
                    <a:pt x="1842" y="1312"/>
                  </a:lnTo>
                  <a:lnTo>
                    <a:pt x="1842" y="1256"/>
                  </a:lnTo>
                  <a:lnTo>
                    <a:pt x="1814" y="1145"/>
                  </a:lnTo>
                  <a:lnTo>
                    <a:pt x="1814" y="1117"/>
                  </a:lnTo>
                  <a:lnTo>
                    <a:pt x="1786" y="1061"/>
                  </a:lnTo>
                  <a:lnTo>
                    <a:pt x="1758" y="977"/>
                  </a:lnTo>
                  <a:lnTo>
                    <a:pt x="1731" y="922"/>
                  </a:lnTo>
                  <a:lnTo>
                    <a:pt x="1731" y="894"/>
                  </a:lnTo>
                  <a:lnTo>
                    <a:pt x="1703" y="838"/>
                  </a:lnTo>
                  <a:lnTo>
                    <a:pt x="1675" y="782"/>
                  </a:lnTo>
                  <a:lnTo>
                    <a:pt x="1647" y="726"/>
                  </a:lnTo>
                  <a:lnTo>
                    <a:pt x="1619" y="698"/>
                  </a:lnTo>
                  <a:lnTo>
                    <a:pt x="1591" y="643"/>
                  </a:lnTo>
                  <a:lnTo>
                    <a:pt x="1535" y="559"/>
                  </a:lnTo>
                  <a:lnTo>
                    <a:pt x="1507" y="531"/>
                  </a:lnTo>
                  <a:lnTo>
                    <a:pt x="1479" y="475"/>
                  </a:lnTo>
                  <a:lnTo>
                    <a:pt x="1424" y="419"/>
                  </a:lnTo>
                  <a:lnTo>
                    <a:pt x="1396" y="364"/>
                  </a:lnTo>
                  <a:lnTo>
                    <a:pt x="1368" y="336"/>
                  </a:lnTo>
                  <a:lnTo>
                    <a:pt x="1312" y="308"/>
                  </a:lnTo>
                  <a:lnTo>
                    <a:pt x="1256" y="252"/>
                  </a:lnTo>
                  <a:lnTo>
                    <a:pt x="1200" y="196"/>
                  </a:lnTo>
                  <a:cubicBezTo>
                    <a:pt x="1145" y="168"/>
                    <a:pt x="1089" y="140"/>
                    <a:pt x="1033" y="85"/>
                  </a:cubicBezTo>
                  <a:lnTo>
                    <a:pt x="949" y="57"/>
                  </a:lnTo>
                  <a:lnTo>
                    <a:pt x="921" y="29"/>
                  </a:lnTo>
                  <a:lnTo>
                    <a:pt x="838" y="1"/>
                  </a:lnTo>
                  <a:close/>
                  <a:moveTo>
                    <a:pt x="1210" y="2310"/>
                  </a:moveTo>
                  <a:lnTo>
                    <a:pt x="1200" y="2316"/>
                  </a:lnTo>
                  <a:cubicBezTo>
                    <a:pt x="1204" y="2314"/>
                    <a:pt x="1207" y="2312"/>
                    <a:pt x="1210" y="23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41"/>
            <p:cNvSpPr/>
            <p:nvPr/>
          </p:nvSpPr>
          <p:spPr>
            <a:xfrm>
              <a:off x="1822525" y="2180650"/>
              <a:ext cx="41175" cy="52900"/>
            </a:xfrm>
            <a:custGeom>
              <a:avLst/>
              <a:gdLst/>
              <a:ahLst/>
              <a:cxnLst/>
              <a:rect l="l" t="t" r="r" b="b"/>
              <a:pathLst>
                <a:path w="1647" h="2116" extrusionOk="0">
                  <a:moveTo>
                    <a:pt x="447" y="1"/>
                  </a:moveTo>
                  <a:cubicBezTo>
                    <a:pt x="182" y="1"/>
                    <a:pt x="1" y="208"/>
                    <a:pt x="1" y="584"/>
                  </a:cubicBezTo>
                  <a:cubicBezTo>
                    <a:pt x="1" y="1114"/>
                    <a:pt x="363" y="1756"/>
                    <a:pt x="838" y="2007"/>
                  </a:cubicBezTo>
                  <a:cubicBezTo>
                    <a:pt x="968" y="2080"/>
                    <a:pt x="1091" y="2115"/>
                    <a:pt x="1200" y="2115"/>
                  </a:cubicBezTo>
                  <a:cubicBezTo>
                    <a:pt x="1465" y="2115"/>
                    <a:pt x="1647" y="1908"/>
                    <a:pt x="1647" y="1532"/>
                  </a:cubicBezTo>
                  <a:cubicBezTo>
                    <a:pt x="1647" y="1002"/>
                    <a:pt x="1284" y="361"/>
                    <a:pt x="810" y="110"/>
                  </a:cubicBezTo>
                  <a:cubicBezTo>
                    <a:pt x="679" y="36"/>
                    <a:pt x="556"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41"/>
            <p:cNvSpPr/>
            <p:nvPr/>
          </p:nvSpPr>
          <p:spPr>
            <a:xfrm>
              <a:off x="1904125" y="2217550"/>
              <a:ext cx="46750" cy="58625"/>
            </a:xfrm>
            <a:custGeom>
              <a:avLst/>
              <a:gdLst/>
              <a:ahLst/>
              <a:cxnLst/>
              <a:rect l="l" t="t" r="r" b="b"/>
              <a:pathLst>
                <a:path w="1870" h="2345" extrusionOk="0">
                  <a:moveTo>
                    <a:pt x="84" y="280"/>
                  </a:moveTo>
                  <a:lnTo>
                    <a:pt x="75" y="289"/>
                  </a:lnTo>
                  <a:lnTo>
                    <a:pt x="75" y="289"/>
                  </a:lnTo>
                  <a:lnTo>
                    <a:pt x="90" y="280"/>
                  </a:lnTo>
                  <a:close/>
                  <a:moveTo>
                    <a:pt x="75" y="289"/>
                  </a:moveTo>
                  <a:lnTo>
                    <a:pt x="1" y="335"/>
                  </a:lnTo>
                  <a:lnTo>
                    <a:pt x="57" y="307"/>
                  </a:lnTo>
                  <a:lnTo>
                    <a:pt x="75" y="289"/>
                  </a:lnTo>
                  <a:close/>
                  <a:moveTo>
                    <a:pt x="587" y="1"/>
                  </a:moveTo>
                  <a:lnTo>
                    <a:pt x="559" y="28"/>
                  </a:lnTo>
                  <a:lnTo>
                    <a:pt x="503" y="28"/>
                  </a:lnTo>
                  <a:lnTo>
                    <a:pt x="447" y="56"/>
                  </a:lnTo>
                  <a:lnTo>
                    <a:pt x="90" y="280"/>
                  </a:lnTo>
                  <a:lnTo>
                    <a:pt x="363" y="280"/>
                  </a:lnTo>
                  <a:lnTo>
                    <a:pt x="391" y="307"/>
                  </a:lnTo>
                  <a:lnTo>
                    <a:pt x="447" y="307"/>
                  </a:lnTo>
                  <a:lnTo>
                    <a:pt x="475" y="335"/>
                  </a:lnTo>
                  <a:lnTo>
                    <a:pt x="587" y="391"/>
                  </a:lnTo>
                  <a:cubicBezTo>
                    <a:pt x="642" y="419"/>
                    <a:pt x="698" y="447"/>
                    <a:pt x="754" y="475"/>
                  </a:cubicBezTo>
                  <a:lnTo>
                    <a:pt x="810" y="531"/>
                  </a:lnTo>
                  <a:lnTo>
                    <a:pt x="894" y="614"/>
                  </a:lnTo>
                  <a:lnTo>
                    <a:pt x="921" y="642"/>
                  </a:lnTo>
                  <a:cubicBezTo>
                    <a:pt x="977" y="698"/>
                    <a:pt x="1005" y="754"/>
                    <a:pt x="1061" y="810"/>
                  </a:cubicBezTo>
                  <a:cubicBezTo>
                    <a:pt x="1117" y="865"/>
                    <a:pt x="1145" y="921"/>
                    <a:pt x="1173" y="977"/>
                  </a:cubicBezTo>
                  <a:lnTo>
                    <a:pt x="1173" y="1005"/>
                  </a:lnTo>
                  <a:cubicBezTo>
                    <a:pt x="1228" y="1061"/>
                    <a:pt x="1256" y="1117"/>
                    <a:pt x="1284" y="1200"/>
                  </a:cubicBezTo>
                  <a:cubicBezTo>
                    <a:pt x="1312" y="1256"/>
                    <a:pt x="1340" y="1312"/>
                    <a:pt x="1340" y="1396"/>
                  </a:cubicBezTo>
                  <a:lnTo>
                    <a:pt x="1368" y="1396"/>
                  </a:lnTo>
                  <a:cubicBezTo>
                    <a:pt x="1368" y="1451"/>
                    <a:pt x="1396" y="1535"/>
                    <a:pt x="1396" y="1591"/>
                  </a:cubicBezTo>
                  <a:lnTo>
                    <a:pt x="1396" y="1619"/>
                  </a:lnTo>
                  <a:cubicBezTo>
                    <a:pt x="1424" y="1675"/>
                    <a:pt x="1424" y="1730"/>
                    <a:pt x="1424" y="1814"/>
                  </a:cubicBezTo>
                  <a:cubicBezTo>
                    <a:pt x="1424" y="2065"/>
                    <a:pt x="1340" y="2233"/>
                    <a:pt x="1173" y="2344"/>
                  </a:cubicBezTo>
                  <a:lnTo>
                    <a:pt x="1619" y="2065"/>
                  </a:lnTo>
                  <a:cubicBezTo>
                    <a:pt x="1786" y="1981"/>
                    <a:pt x="1870" y="1786"/>
                    <a:pt x="1870" y="1535"/>
                  </a:cubicBezTo>
                  <a:cubicBezTo>
                    <a:pt x="1870" y="1479"/>
                    <a:pt x="1870" y="1423"/>
                    <a:pt x="1870" y="1368"/>
                  </a:cubicBezTo>
                  <a:lnTo>
                    <a:pt x="1842" y="1340"/>
                  </a:lnTo>
                  <a:lnTo>
                    <a:pt x="1842" y="1312"/>
                  </a:lnTo>
                  <a:lnTo>
                    <a:pt x="1842" y="1256"/>
                  </a:lnTo>
                  <a:lnTo>
                    <a:pt x="1814" y="1172"/>
                  </a:lnTo>
                  <a:lnTo>
                    <a:pt x="1814" y="1144"/>
                  </a:lnTo>
                  <a:lnTo>
                    <a:pt x="1786" y="1117"/>
                  </a:lnTo>
                  <a:lnTo>
                    <a:pt x="1786" y="1089"/>
                  </a:lnTo>
                  <a:lnTo>
                    <a:pt x="1758" y="1005"/>
                  </a:lnTo>
                  <a:lnTo>
                    <a:pt x="1731" y="921"/>
                  </a:lnTo>
                  <a:lnTo>
                    <a:pt x="1703" y="865"/>
                  </a:lnTo>
                  <a:lnTo>
                    <a:pt x="1647" y="782"/>
                  </a:lnTo>
                  <a:lnTo>
                    <a:pt x="1619" y="726"/>
                  </a:lnTo>
                  <a:lnTo>
                    <a:pt x="1591" y="642"/>
                  </a:lnTo>
                  <a:lnTo>
                    <a:pt x="1535" y="586"/>
                  </a:lnTo>
                  <a:lnTo>
                    <a:pt x="1507" y="559"/>
                  </a:lnTo>
                  <a:lnTo>
                    <a:pt x="1507" y="531"/>
                  </a:lnTo>
                  <a:lnTo>
                    <a:pt x="1479" y="503"/>
                  </a:lnTo>
                  <a:lnTo>
                    <a:pt x="1396" y="419"/>
                  </a:lnTo>
                  <a:lnTo>
                    <a:pt x="1368" y="391"/>
                  </a:lnTo>
                  <a:lnTo>
                    <a:pt x="1340" y="363"/>
                  </a:lnTo>
                  <a:lnTo>
                    <a:pt x="1312" y="335"/>
                  </a:lnTo>
                  <a:lnTo>
                    <a:pt x="1256" y="252"/>
                  </a:lnTo>
                  <a:lnTo>
                    <a:pt x="1200" y="224"/>
                  </a:lnTo>
                  <a:cubicBezTo>
                    <a:pt x="1145" y="196"/>
                    <a:pt x="1089" y="140"/>
                    <a:pt x="1033" y="112"/>
                  </a:cubicBezTo>
                  <a:lnTo>
                    <a:pt x="921" y="56"/>
                  </a:lnTo>
                  <a:lnTo>
                    <a:pt x="894" y="56"/>
                  </a:lnTo>
                  <a:lnTo>
                    <a:pt x="838" y="28"/>
                  </a:lnTo>
                  <a:lnTo>
                    <a:pt x="782" y="28"/>
                  </a:lnTo>
                  <a:lnTo>
                    <a:pt x="7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41"/>
            <p:cNvSpPr/>
            <p:nvPr/>
          </p:nvSpPr>
          <p:spPr>
            <a:xfrm>
              <a:off x="1898550" y="2224300"/>
              <a:ext cx="41175" cy="53050"/>
            </a:xfrm>
            <a:custGeom>
              <a:avLst/>
              <a:gdLst/>
              <a:ahLst/>
              <a:cxnLst/>
              <a:rect l="l" t="t" r="r" b="b"/>
              <a:pathLst>
                <a:path w="1647" h="2122" extrusionOk="0">
                  <a:moveTo>
                    <a:pt x="444" y="0"/>
                  </a:moveTo>
                  <a:cubicBezTo>
                    <a:pt x="181" y="0"/>
                    <a:pt x="1" y="222"/>
                    <a:pt x="1" y="595"/>
                  </a:cubicBezTo>
                  <a:cubicBezTo>
                    <a:pt x="1" y="1098"/>
                    <a:pt x="363" y="1739"/>
                    <a:pt x="810" y="2018"/>
                  </a:cubicBezTo>
                  <a:cubicBezTo>
                    <a:pt x="943" y="2089"/>
                    <a:pt x="1067" y="2122"/>
                    <a:pt x="1177" y="2122"/>
                  </a:cubicBezTo>
                  <a:cubicBezTo>
                    <a:pt x="1459" y="2122"/>
                    <a:pt x="1647" y="1905"/>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41"/>
            <p:cNvSpPr/>
            <p:nvPr/>
          </p:nvSpPr>
          <p:spPr>
            <a:xfrm>
              <a:off x="1551900" y="1956700"/>
              <a:ext cx="458275" cy="280400"/>
            </a:xfrm>
            <a:custGeom>
              <a:avLst/>
              <a:gdLst/>
              <a:ahLst/>
              <a:cxnLst/>
              <a:rect l="l" t="t" r="r" b="b"/>
              <a:pathLst>
                <a:path w="18331" h="11216" extrusionOk="0">
                  <a:moveTo>
                    <a:pt x="1" y="0"/>
                  </a:moveTo>
                  <a:lnTo>
                    <a:pt x="1" y="698"/>
                  </a:lnTo>
                  <a:lnTo>
                    <a:pt x="18330" y="11216"/>
                  </a:lnTo>
                  <a:lnTo>
                    <a:pt x="18330" y="1049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41"/>
            <p:cNvSpPr/>
            <p:nvPr/>
          </p:nvSpPr>
          <p:spPr>
            <a:xfrm>
              <a:off x="1551900" y="1720950"/>
              <a:ext cx="864200" cy="498025"/>
            </a:xfrm>
            <a:custGeom>
              <a:avLst/>
              <a:gdLst/>
              <a:ahLst/>
              <a:cxnLst/>
              <a:rect l="l" t="t" r="r" b="b"/>
              <a:pathLst>
                <a:path w="34568" h="19921" extrusionOk="0">
                  <a:moveTo>
                    <a:pt x="15959" y="0"/>
                  </a:moveTo>
                  <a:lnTo>
                    <a:pt x="1" y="9430"/>
                  </a:lnTo>
                  <a:lnTo>
                    <a:pt x="18330" y="19920"/>
                  </a:lnTo>
                  <a:lnTo>
                    <a:pt x="34568" y="10658"/>
                  </a:lnTo>
                  <a:lnTo>
                    <a:pt x="159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41"/>
            <p:cNvSpPr/>
            <p:nvPr/>
          </p:nvSpPr>
          <p:spPr>
            <a:xfrm>
              <a:off x="2010150" y="1987375"/>
              <a:ext cx="405950" cy="249725"/>
            </a:xfrm>
            <a:custGeom>
              <a:avLst/>
              <a:gdLst/>
              <a:ahLst/>
              <a:cxnLst/>
              <a:rect l="l" t="t" r="r" b="b"/>
              <a:pathLst>
                <a:path w="16238" h="9989" extrusionOk="0">
                  <a:moveTo>
                    <a:pt x="16238" y="1"/>
                  </a:moveTo>
                  <a:lnTo>
                    <a:pt x="0" y="9263"/>
                  </a:lnTo>
                  <a:lnTo>
                    <a:pt x="0" y="9989"/>
                  </a:lnTo>
                  <a:lnTo>
                    <a:pt x="16238" y="643"/>
                  </a:lnTo>
                  <a:lnTo>
                    <a:pt x="16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41"/>
            <p:cNvSpPr/>
            <p:nvPr/>
          </p:nvSpPr>
          <p:spPr>
            <a:xfrm>
              <a:off x="1869950" y="2616500"/>
              <a:ext cx="37700" cy="30025"/>
            </a:xfrm>
            <a:custGeom>
              <a:avLst/>
              <a:gdLst/>
              <a:ahLst/>
              <a:cxnLst/>
              <a:rect l="l" t="t" r="r" b="b"/>
              <a:pathLst>
                <a:path w="1508" h="1201" extrusionOk="0">
                  <a:moveTo>
                    <a:pt x="1507" y="1"/>
                  </a:moveTo>
                  <a:lnTo>
                    <a:pt x="949" y="308"/>
                  </a:lnTo>
                  <a:cubicBezTo>
                    <a:pt x="810" y="503"/>
                    <a:pt x="670" y="670"/>
                    <a:pt x="531" y="810"/>
                  </a:cubicBezTo>
                  <a:cubicBezTo>
                    <a:pt x="363" y="977"/>
                    <a:pt x="196" y="1089"/>
                    <a:pt x="1" y="1201"/>
                  </a:cubicBezTo>
                  <a:lnTo>
                    <a:pt x="559" y="894"/>
                  </a:lnTo>
                  <a:cubicBezTo>
                    <a:pt x="921" y="670"/>
                    <a:pt x="1228" y="364"/>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41"/>
            <p:cNvSpPr/>
            <p:nvPr/>
          </p:nvSpPr>
          <p:spPr>
            <a:xfrm>
              <a:off x="1655125" y="2325725"/>
              <a:ext cx="225325" cy="289100"/>
            </a:xfrm>
            <a:custGeom>
              <a:avLst/>
              <a:gdLst/>
              <a:ahLst/>
              <a:cxnLst/>
              <a:rect l="l" t="t" r="r" b="b"/>
              <a:pathLst>
                <a:path w="9013" h="11564" extrusionOk="0">
                  <a:moveTo>
                    <a:pt x="2507" y="0"/>
                  </a:moveTo>
                  <a:cubicBezTo>
                    <a:pt x="1035" y="0"/>
                    <a:pt x="21" y="1162"/>
                    <a:pt x="1" y="3178"/>
                  </a:cubicBezTo>
                  <a:cubicBezTo>
                    <a:pt x="1" y="6052"/>
                    <a:pt x="2010" y="9512"/>
                    <a:pt x="4493" y="10934"/>
                  </a:cubicBezTo>
                  <a:cubicBezTo>
                    <a:pt x="5222" y="11361"/>
                    <a:pt x="5911" y="11563"/>
                    <a:pt x="6520" y="11563"/>
                  </a:cubicBezTo>
                  <a:cubicBezTo>
                    <a:pt x="7983" y="11563"/>
                    <a:pt x="8984" y="10397"/>
                    <a:pt x="8984" y="8368"/>
                  </a:cubicBezTo>
                  <a:cubicBezTo>
                    <a:pt x="9012" y="5522"/>
                    <a:pt x="7003" y="2062"/>
                    <a:pt x="4520" y="612"/>
                  </a:cubicBezTo>
                  <a:cubicBezTo>
                    <a:pt x="3797" y="197"/>
                    <a:pt x="3113" y="0"/>
                    <a:pt x="2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41"/>
            <p:cNvSpPr/>
            <p:nvPr/>
          </p:nvSpPr>
          <p:spPr>
            <a:xfrm>
              <a:off x="1664900" y="2276150"/>
              <a:ext cx="242750" cy="185550"/>
            </a:xfrm>
            <a:custGeom>
              <a:avLst/>
              <a:gdLst/>
              <a:ahLst/>
              <a:cxnLst/>
              <a:rect l="l" t="t" r="r" b="b"/>
              <a:pathLst>
                <a:path w="9710" h="7422" extrusionOk="0">
                  <a:moveTo>
                    <a:pt x="1953" y="0"/>
                  </a:moveTo>
                  <a:lnTo>
                    <a:pt x="1870" y="28"/>
                  </a:lnTo>
                  <a:lnTo>
                    <a:pt x="1786" y="28"/>
                  </a:lnTo>
                  <a:cubicBezTo>
                    <a:pt x="1646" y="28"/>
                    <a:pt x="1535" y="56"/>
                    <a:pt x="1451" y="84"/>
                  </a:cubicBezTo>
                  <a:lnTo>
                    <a:pt x="1367" y="84"/>
                  </a:lnTo>
                  <a:cubicBezTo>
                    <a:pt x="1256" y="112"/>
                    <a:pt x="1144" y="140"/>
                    <a:pt x="1033" y="195"/>
                  </a:cubicBezTo>
                  <a:lnTo>
                    <a:pt x="1005" y="195"/>
                  </a:lnTo>
                  <a:cubicBezTo>
                    <a:pt x="865" y="251"/>
                    <a:pt x="698" y="307"/>
                    <a:pt x="558" y="391"/>
                  </a:cubicBezTo>
                  <a:lnTo>
                    <a:pt x="0" y="725"/>
                  </a:lnTo>
                  <a:cubicBezTo>
                    <a:pt x="140" y="642"/>
                    <a:pt x="307" y="558"/>
                    <a:pt x="447" y="502"/>
                  </a:cubicBezTo>
                  <a:cubicBezTo>
                    <a:pt x="558" y="474"/>
                    <a:pt x="698" y="447"/>
                    <a:pt x="809" y="419"/>
                  </a:cubicBezTo>
                  <a:lnTo>
                    <a:pt x="893" y="391"/>
                  </a:lnTo>
                  <a:cubicBezTo>
                    <a:pt x="1033" y="363"/>
                    <a:pt x="1172" y="335"/>
                    <a:pt x="1312" y="335"/>
                  </a:cubicBezTo>
                  <a:lnTo>
                    <a:pt x="1898" y="335"/>
                  </a:lnTo>
                  <a:cubicBezTo>
                    <a:pt x="2065" y="363"/>
                    <a:pt x="2204" y="391"/>
                    <a:pt x="2372" y="419"/>
                  </a:cubicBezTo>
                  <a:lnTo>
                    <a:pt x="2428" y="419"/>
                  </a:lnTo>
                  <a:cubicBezTo>
                    <a:pt x="2595" y="474"/>
                    <a:pt x="2762" y="530"/>
                    <a:pt x="2930" y="586"/>
                  </a:cubicBezTo>
                  <a:lnTo>
                    <a:pt x="2958" y="586"/>
                  </a:lnTo>
                  <a:cubicBezTo>
                    <a:pt x="3153" y="642"/>
                    <a:pt x="3348" y="725"/>
                    <a:pt x="3516" y="809"/>
                  </a:cubicBezTo>
                  <a:lnTo>
                    <a:pt x="3544" y="837"/>
                  </a:lnTo>
                  <a:cubicBezTo>
                    <a:pt x="3739" y="921"/>
                    <a:pt x="3934" y="1004"/>
                    <a:pt x="4129" y="1116"/>
                  </a:cubicBezTo>
                  <a:cubicBezTo>
                    <a:pt x="4408" y="1283"/>
                    <a:pt x="4660" y="1451"/>
                    <a:pt x="4939" y="1646"/>
                  </a:cubicBezTo>
                  <a:cubicBezTo>
                    <a:pt x="5190" y="1841"/>
                    <a:pt x="5441" y="2037"/>
                    <a:pt x="5692" y="2260"/>
                  </a:cubicBezTo>
                  <a:cubicBezTo>
                    <a:pt x="5943" y="2483"/>
                    <a:pt x="6166" y="2734"/>
                    <a:pt x="6417" y="2985"/>
                  </a:cubicBezTo>
                  <a:cubicBezTo>
                    <a:pt x="6640" y="3236"/>
                    <a:pt x="6864" y="3488"/>
                    <a:pt x="7087" y="3766"/>
                  </a:cubicBezTo>
                  <a:cubicBezTo>
                    <a:pt x="7310" y="4045"/>
                    <a:pt x="7505" y="4324"/>
                    <a:pt x="7701" y="4603"/>
                  </a:cubicBezTo>
                  <a:cubicBezTo>
                    <a:pt x="7728" y="4659"/>
                    <a:pt x="7756" y="4687"/>
                    <a:pt x="7784" y="4743"/>
                  </a:cubicBezTo>
                  <a:cubicBezTo>
                    <a:pt x="7952" y="4966"/>
                    <a:pt x="8091" y="5217"/>
                    <a:pt x="8231" y="5468"/>
                  </a:cubicBezTo>
                  <a:cubicBezTo>
                    <a:pt x="8259" y="5524"/>
                    <a:pt x="8286" y="5552"/>
                    <a:pt x="8314" y="5608"/>
                  </a:cubicBezTo>
                  <a:cubicBezTo>
                    <a:pt x="8454" y="5887"/>
                    <a:pt x="8621" y="6166"/>
                    <a:pt x="8761" y="6445"/>
                  </a:cubicBezTo>
                  <a:lnTo>
                    <a:pt x="8761" y="6473"/>
                  </a:lnTo>
                  <a:cubicBezTo>
                    <a:pt x="8900" y="6780"/>
                    <a:pt x="9040" y="7114"/>
                    <a:pt x="9179" y="7421"/>
                  </a:cubicBezTo>
                  <a:lnTo>
                    <a:pt x="9709" y="7114"/>
                  </a:lnTo>
                  <a:lnTo>
                    <a:pt x="9681" y="7003"/>
                  </a:lnTo>
                  <a:cubicBezTo>
                    <a:pt x="9653" y="6919"/>
                    <a:pt x="9598" y="6807"/>
                    <a:pt x="9570" y="6724"/>
                  </a:cubicBezTo>
                  <a:cubicBezTo>
                    <a:pt x="9542" y="6640"/>
                    <a:pt x="9486" y="6529"/>
                    <a:pt x="9458" y="6445"/>
                  </a:cubicBezTo>
                  <a:cubicBezTo>
                    <a:pt x="9402" y="6361"/>
                    <a:pt x="9374" y="6250"/>
                    <a:pt x="9319" y="6166"/>
                  </a:cubicBezTo>
                  <a:lnTo>
                    <a:pt x="9319" y="6138"/>
                  </a:lnTo>
                  <a:lnTo>
                    <a:pt x="9291" y="6138"/>
                  </a:lnTo>
                  <a:cubicBezTo>
                    <a:pt x="9263" y="6054"/>
                    <a:pt x="9235" y="5971"/>
                    <a:pt x="9179" y="5887"/>
                  </a:cubicBezTo>
                  <a:cubicBezTo>
                    <a:pt x="9123" y="5775"/>
                    <a:pt x="9068" y="5664"/>
                    <a:pt x="9012" y="5552"/>
                  </a:cubicBezTo>
                  <a:cubicBezTo>
                    <a:pt x="8956" y="5468"/>
                    <a:pt x="8900" y="5357"/>
                    <a:pt x="8872" y="5273"/>
                  </a:cubicBezTo>
                  <a:cubicBezTo>
                    <a:pt x="8844" y="5245"/>
                    <a:pt x="8816" y="5189"/>
                    <a:pt x="8789" y="5161"/>
                  </a:cubicBezTo>
                  <a:lnTo>
                    <a:pt x="8733" y="5022"/>
                  </a:lnTo>
                  <a:cubicBezTo>
                    <a:pt x="8593" y="4827"/>
                    <a:pt x="8454" y="4603"/>
                    <a:pt x="8342" y="4408"/>
                  </a:cubicBezTo>
                  <a:cubicBezTo>
                    <a:pt x="8314" y="4380"/>
                    <a:pt x="8286" y="4324"/>
                    <a:pt x="8259" y="4297"/>
                  </a:cubicBezTo>
                  <a:lnTo>
                    <a:pt x="8231" y="4269"/>
                  </a:lnTo>
                  <a:cubicBezTo>
                    <a:pt x="8119" y="4101"/>
                    <a:pt x="8007" y="3934"/>
                    <a:pt x="7896" y="3766"/>
                  </a:cubicBezTo>
                  <a:cubicBezTo>
                    <a:pt x="7812" y="3683"/>
                    <a:pt x="7728" y="3571"/>
                    <a:pt x="7645" y="3460"/>
                  </a:cubicBezTo>
                  <a:lnTo>
                    <a:pt x="7645" y="3432"/>
                  </a:lnTo>
                  <a:cubicBezTo>
                    <a:pt x="7561" y="3348"/>
                    <a:pt x="7505" y="3264"/>
                    <a:pt x="7422" y="3181"/>
                  </a:cubicBezTo>
                  <a:cubicBezTo>
                    <a:pt x="7366" y="3097"/>
                    <a:pt x="7282" y="3013"/>
                    <a:pt x="7198" y="2930"/>
                  </a:cubicBezTo>
                  <a:cubicBezTo>
                    <a:pt x="7143" y="2846"/>
                    <a:pt x="7059" y="2762"/>
                    <a:pt x="6975" y="2678"/>
                  </a:cubicBezTo>
                  <a:lnTo>
                    <a:pt x="6975" y="2651"/>
                  </a:lnTo>
                  <a:cubicBezTo>
                    <a:pt x="6891" y="2567"/>
                    <a:pt x="6808" y="2511"/>
                    <a:pt x="6752" y="2427"/>
                  </a:cubicBezTo>
                  <a:cubicBezTo>
                    <a:pt x="6668" y="2344"/>
                    <a:pt x="6585" y="2260"/>
                    <a:pt x="6501" y="2204"/>
                  </a:cubicBezTo>
                  <a:cubicBezTo>
                    <a:pt x="6417" y="2120"/>
                    <a:pt x="6333" y="2037"/>
                    <a:pt x="6250" y="1953"/>
                  </a:cubicBezTo>
                  <a:cubicBezTo>
                    <a:pt x="6166" y="1869"/>
                    <a:pt x="6082" y="1786"/>
                    <a:pt x="5999" y="1730"/>
                  </a:cubicBezTo>
                  <a:cubicBezTo>
                    <a:pt x="5915" y="1646"/>
                    <a:pt x="5831" y="1590"/>
                    <a:pt x="5748" y="1507"/>
                  </a:cubicBezTo>
                  <a:cubicBezTo>
                    <a:pt x="5664" y="1451"/>
                    <a:pt x="5552" y="1395"/>
                    <a:pt x="5469" y="1311"/>
                  </a:cubicBezTo>
                  <a:cubicBezTo>
                    <a:pt x="5385" y="1256"/>
                    <a:pt x="5301" y="1200"/>
                    <a:pt x="5218" y="1144"/>
                  </a:cubicBezTo>
                  <a:cubicBezTo>
                    <a:pt x="5134" y="1088"/>
                    <a:pt x="5078" y="1032"/>
                    <a:pt x="4994" y="977"/>
                  </a:cubicBezTo>
                  <a:cubicBezTo>
                    <a:pt x="4911" y="921"/>
                    <a:pt x="4827" y="893"/>
                    <a:pt x="4743" y="837"/>
                  </a:cubicBezTo>
                  <a:lnTo>
                    <a:pt x="4687" y="809"/>
                  </a:lnTo>
                  <a:cubicBezTo>
                    <a:pt x="4632" y="753"/>
                    <a:pt x="4548" y="725"/>
                    <a:pt x="4492" y="698"/>
                  </a:cubicBezTo>
                  <a:cubicBezTo>
                    <a:pt x="4408" y="642"/>
                    <a:pt x="4353" y="614"/>
                    <a:pt x="4269" y="586"/>
                  </a:cubicBezTo>
                  <a:cubicBezTo>
                    <a:pt x="4213" y="558"/>
                    <a:pt x="4157" y="530"/>
                    <a:pt x="4102" y="502"/>
                  </a:cubicBezTo>
                  <a:lnTo>
                    <a:pt x="4074" y="474"/>
                  </a:lnTo>
                  <a:lnTo>
                    <a:pt x="4018" y="474"/>
                  </a:lnTo>
                  <a:cubicBezTo>
                    <a:pt x="3962" y="419"/>
                    <a:pt x="3878" y="391"/>
                    <a:pt x="3795" y="363"/>
                  </a:cubicBezTo>
                  <a:cubicBezTo>
                    <a:pt x="3711" y="335"/>
                    <a:pt x="3627" y="307"/>
                    <a:pt x="3571" y="279"/>
                  </a:cubicBezTo>
                  <a:lnTo>
                    <a:pt x="3516" y="279"/>
                  </a:lnTo>
                  <a:lnTo>
                    <a:pt x="3488" y="251"/>
                  </a:lnTo>
                  <a:cubicBezTo>
                    <a:pt x="3432" y="223"/>
                    <a:pt x="3376" y="223"/>
                    <a:pt x="3320" y="195"/>
                  </a:cubicBezTo>
                  <a:cubicBezTo>
                    <a:pt x="3265" y="168"/>
                    <a:pt x="3181" y="168"/>
                    <a:pt x="3097" y="140"/>
                  </a:cubicBezTo>
                  <a:lnTo>
                    <a:pt x="2986" y="112"/>
                  </a:lnTo>
                  <a:lnTo>
                    <a:pt x="2930" y="112"/>
                  </a:lnTo>
                  <a:lnTo>
                    <a:pt x="2846" y="84"/>
                  </a:lnTo>
                  <a:cubicBezTo>
                    <a:pt x="2762" y="56"/>
                    <a:pt x="2679" y="56"/>
                    <a:pt x="2595" y="56"/>
                  </a:cubicBezTo>
                  <a:cubicBezTo>
                    <a:pt x="2539" y="28"/>
                    <a:pt x="2511" y="28"/>
                    <a:pt x="2455" y="28"/>
                  </a:cubicBezTo>
                  <a:lnTo>
                    <a:pt x="2344" y="28"/>
                  </a:lnTo>
                  <a:cubicBezTo>
                    <a:pt x="2260" y="0"/>
                    <a:pt x="2149" y="0"/>
                    <a:pt x="2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41"/>
            <p:cNvSpPr/>
            <p:nvPr/>
          </p:nvSpPr>
          <p:spPr>
            <a:xfrm>
              <a:off x="1655125" y="2325650"/>
              <a:ext cx="205800" cy="289500"/>
            </a:xfrm>
            <a:custGeom>
              <a:avLst/>
              <a:gdLst/>
              <a:ahLst/>
              <a:cxnLst/>
              <a:rect l="l" t="t" r="r" b="b"/>
              <a:pathLst>
                <a:path w="8232" h="11580" extrusionOk="0">
                  <a:moveTo>
                    <a:pt x="1870" y="1"/>
                  </a:moveTo>
                  <a:lnTo>
                    <a:pt x="1870" y="1"/>
                  </a:lnTo>
                  <a:cubicBezTo>
                    <a:pt x="1811" y="25"/>
                    <a:pt x="1756" y="59"/>
                    <a:pt x="1705" y="99"/>
                  </a:cubicBezTo>
                  <a:lnTo>
                    <a:pt x="1705" y="99"/>
                  </a:lnTo>
                  <a:lnTo>
                    <a:pt x="1731" y="85"/>
                  </a:lnTo>
                  <a:lnTo>
                    <a:pt x="1870" y="1"/>
                  </a:lnTo>
                  <a:close/>
                  <a:moveTo>
                    <a:pt x="1705" y="99"/>
                  </a:moveTo>
                  <a:lnTo>
                    <a:pt x="1312" y="308"/>
                  </a:lnTo>
                  <a:cubicBezTo>
                    <a:pt x="1173" y="392"/>
                    <a:pt x="1061" y="503"/>
                    <a:pt x="949" y="587"/>
                  </a:cubicBezTo>
                  <a:lnTo>
                    <a:pt x="866" y="671"/>
                  </a:lnTo>
                  <a:cubicBezTo>
                    <a:pt x="754" y="810"/>
                    <a:pt x="642" y="922"/>
                    <a:pt x="559" y="1061"/>
                  </a:cubicBezTo>
                  <a:lnTo>
                    <a:pt x="531" y="1061"/>
                  </a:lnTo>
                  <a:cubicBezTo>
                    <a:pt x="475" y="1173"/>
                    <a:pt x="419" y="1256"/>
                    <a:pt x="363" y="1368"/>
                  </a:cubicBezTo>
                  <a:lnTo>
                    <a:pt x="363" y="1396"/>
                  </a:lnTo>
                  <a:lnTo>
                    <a:pt x="363" y="1424"/>
                  </a:lnTo>
                  <a:cubicBezTo>
                    <a:pt x="336" y="1480"/>
                    <a:pt x="280" y="1563"/>
                    <a:pt x="280" y="1647"/>
                  </a:cubicBezTo>
                  <a:lnTo>
                    <a:pt x="224" y="1759"/>
                  </a:lnTo>
                  <a:lnTo>
                    <a:pt x="196" y="1814"/>
                  </a:lnTo>
                  <a:lnTo>
                    <a:pt x="196" y="1870"/>
                  </a:lnTo>
                  <a:cubicBezTo>
                    <a:pt x="168" y="1954"/>
                    <a:pt x="140" y="2010"/>
                    <a:pt x="140" y="2093"/>
                  </a:cubicBezTo>
                  <a:lnTo>
                    <a:pt x="112" y="2177"/>
                  </a:lnTo>
                  <a:lnTo>
                    <a:pt x="112" y="2233"/>
                  </a:lnTo>
                  <a:lnTo>
                    <a:pt x="84" y="2317"/>
                  </a:lnTo>
                  <a:cubicBezTo>
                    <a:pt x="84" y="2400"/>
                    <a:pt x="57" y="2456"/>
                    <a:pt x="57" y="2540"/>
                  </a:cubicBezTo>
                  <a:lnTo>
                    <a:pt x="29" y="2651"/>
                  </a:lnTo>
                  <a:lnTo>
                    <a:pt x="29" y="2707"/>
                  </a:lnTo>
                  <a:lnTo>
                    <a:pt x="29" y="2763"/>
                  </a:lnTo>
                  <a:cubicBezTo>
                    <a:pt x="29" y="2819"/>
                    <a:pt x="29" y="2902"/>
                    <a:pt x="29" y="2958"/>
                  </a:cubicBezTo>
                  <a:cubicBezTo>
                    <a:pt x="1" y="3042"/>
                    <a:pt x="1" y="3098"/>
                    <a:pt x="1" y="3181"/>
                  </a:cubicBezTo>
                  <a:cubicBezTo>
                    <a:pt x="1" y="3265"/>
                    <a:pt x="1" y="3321"/>
                    <a:pt x="1" y="3405"/>
                  </a:cubicBezTo>
                  <a:cubicBezTo>
                    <a:pt x="29" y="3460"/>
                    <a:pt x="29" y="3544"/>
                    <a:pt x="29" y="3600"/>
                  </a:cubicBezTo>
                  <a:lnTo>
                    <a:pt x="29" y="3712"/>
                  </a:lnTo>
                  <a:lnTo>
                    <a:pt x="29" y="3767"/>
                  </a:lnTo>
                  <a:lnTo>
                    <a:pt x="29" y="3823"/>
                  </a:lnTo>
                  <a:cubicBezTo>
                    <a:pt x="57" y="3907"/>
                    <a:pt x="57" y="3991"/>
                    <a:pt x="57" y="4046"/>
                  </a:cubicBezTo>
                  <a:cubicBezTo>
                    <a:pt x="84" y="4130"/>
                    <a:pt x="84" y="4214"/>
                    <a:pt x="112" y="4270"/>
                  </a:cubicBezTo>
                  <a:lnTo>
                    <a:pt x="112" y="4297"/>
                  </a:lnTo>
                  <a:cubicBezTo>
                    <a:pt x="112" y="4353"/>
                    <a:pt x="112" y="4437"/>
                    <a:pt x="140" y="4493"/>
                  </a:cubicBezTo>
                  <a:cubicBezTo>
                    <a:pt x="140" y="4576"/>
                    <a:pt x="168" y="4660"/>
                    <a:pt x="196" y="4744"/>
                  </a:cubicBezTo>
                  <a:lnTo>
                    <a:pt x="196" y="4827"/>
                  </a:lnTo>
                  <a:lnTo>
                    <a:pt x="224" y="4855"/>
                  </a:lnTo>
                  <a:lnTo>
                    <a:pt x="252" y="4967"/>
                  </a:lnTo>
                  <a:cubicBezTo>
                    <a:pt x="252" y="5051"/>
                    <a:pt x="280" y="5134"/>
                    <a:pt x="308" y="5218"/>
                  </a:cubicBezTo>
                  <a:cubicBezTo>
                    <a:pt x="308" y="5274"/>
                    <a:pt x="336" y="5330"/>
                    <a:pt x="363" y="5385"/>
                  </a:cubicBezTo>
                  <a:lnTo>
                    <a:pt x="363" y="5413"/>
                  </a:lnTo>
                  <a:lnTo>
                    <a:pt x="363" y="5441"/>
                  </a:lnTo>
                  <a:cubicBezTo>
                    <a:pt x="391" y="5525"/>
                    <a:pt x="419" y="5609"/>
                    <a:pt x="447" y="5692"/>
                  </a:cubicBezTo>
                  <a:cubicBezTo>
                    <a:pt x="475" y="5748"/>
                    <a:pt x="503" y="5832"/>
                    <a:pt x="531" y="5916"/>
                  </a:cubicBezTo>
                  <a:lnTo>
                    <a:pt x="531" y="5943"/>
                  </a:lnTo>
                  <a:lnTo>
                    <a:pt x="559" y="5971"/>
                  </a:lnTo>
                  <a:cubicBezTo>
                    <a:pt x="559" y="6027"/>
                    <a:pt x="587" y="6083"/>
                    <a:pt x="615" y="6139"/>
                  </a:cubicBezTo>
                  <a:cubicBezTo>
                    <a:pt x="642" y="6195"/>
                    <a:pt x="670" y="6278"/>
                    <a:pt x="698" y="6362"/>
                  </a:cubicBezTo>
                  <a:cubicBezTo>
                    <a:pt x="726" y="6390"/>
                    <a:pt x="754" y="6446"/>
                    <a:pt x="754" y="6501"/>
                  </a:cubicBezTo>
                  <a:lnTo>
                    <a:pt x="782" y="6529"/>
                  </a:lnTo>
                  <a:lnTo>
                    <a:pt x="782" y="6557"/>
                  </a:lnTo>
                  <a:cubicBezTo>
                    <a:pt x="810" y="6641"/>
                    <a:pt x="866" y="6725"/>
                    <a:pt x="894" y="6780"/>
                  </a:cubicBezTo>
                  <a:cubicBezTo>
                    <a:pt x="921" y="6864"/>
                    <a:pt x="977" y="6948"/>
                    <a:pt x="1005" y="7032"/>
                  </a:cubicBezTo>
                  <a:lnTo>
                    <a:pt x="1033" y="7059"/>
                  </a:lnTo>
                  <a:lnTo>
                    <a:pt x="1033" y="7087"/>
                  </a:lnTo>
                  <a:cubicBezTo>
                    <a:pt x="1089" y="7171"/>
                    <a:pt x="1117" y="7227"/>
                    <a:pt x="1145" y="7283"/>
                  </a:cubicBezTo>
                  <a:cubicBezTo>
                    <a:pt x="1173" y="7366"/>
                    <a:pt x="1228" y="7450"/>
                    <a:pt x="1256" y="7506"/>
                  </a:cubicBezTo>
                  <a:lnTo>
                    <a:pt x="1340" y="7645"/>
                  </a:lnTo>
                  <a:lnTo>
                    <a:pt x="1368" y="7673"/>
                  </a:lnTo>
                  <a:cubicBezTo>
                    <a:pt x="1396" y="7757"/>
                    <a:pt x="1452" y="7813"/>
                    <a:pt x="1479" y="7868"/>
                  </a:cubicBezTo>
                  <a:cubicBezTo>
                    <a:pt x="1535" y="7980"/>
                    <a:pt x="1619" y="8064"/>
                    <a:pt x="1675" y="8175"/>
                  </a:cubicBezTo>
                  <a:lnTo>
                    <a:pt x="1703" y="8203"/>
                  </a:lnTo>
                  <a:cubicBezTo>
                    <a:pt x="1786" y="8343"/>
                    <a:pt x="1870" y="8482"/>
                    <a:pt x="1954" y="8594"/>
                  </a:cubicBezTo>
                  <a:lnTo>
                    <a:pt x="1982" y="8622"/>
                  </a:lnTo>
                  <a:cubicBezTo>
                    <a:pt x="2037" y="8705"/>
                    <a:pt x="2121" y="8789"/>
                    <a:pt x="2177" y="8873"/>
                  </a:cubicBezTo>
                  <a:cubicBezTo>
                    <a:pt x="2233" y="8957"/>
                    <a:pt x="2289" y="9012"/>
                    <a:pt x="2344" y="9096"/>
                  </a:cubicBezTo>
                  <a:cubicBezTo>
                    <a:pt x="2400" y="9152"/>
                    <a:pt x="2456" y="9236"/>
                    <a:pt x="2540" y="9291"/>
                  </a:cubicBezTo>
                  <a:cubicBezTo>
                    <a:pt x="2595" y="9375"/>
                    <a:pt x="2651" y="9431"/>
                    <a:pt x="2707" y="9487"/>
                  </a:cubicBezTo>
                  <a:lnTo>
                    <a:pt x="2735" y="9515"/>
                  </a:lnTo>
                  <a:lnTo>
                    <a:pt x="2763" y="9542"/>
                  </a:lnTo>
                  <a:cubicBezTo>
                    <a:pt x="2791" y="9598"/>
                    <a:pt x="2846" y="9654"/>
                    <a:pt x="2874" y="9682"/>
                  </a:cubicBezTo>
                  <a:cubicBezTo>
                    <a:pt x="2958" y="9738"/>
                    <a:pt x="3014" y="9821"/>
                    <a:pt x="3070" y="9877"/>
                  </a:cubicBezTo>
                  <a:lnTo>
                    <a:pt x="3125" y="9933"/>
                  </a:lnTo>
                  <a:lnTo>
                    <a:pt x="3181" y="9961"/>
                  </a:lnTo>
                  <a:lnTo>
                    <a:pt x="3265" y="10045"/>
                  </a:lnTo>
                  <a:cubicBezTo>
                    <a:pt x="3349" y="10128"/>
                    <a:pt x="3404" y="10184"/>
                    <a:pt x="3460" y="10240"/>
                  </a:cubicBezTo>
                  <a:lnTo>
                    <a:pt x="3572" y="10296"/>
                  </a:lnTo>
                  <a:lnTo>
                    <a:pt x="3600" y="10352"/>
                  </a:lnTo>
                  <a:lnTo>
                    <a:pt x="3683" y="10379"/>
                  </a:lnTo>
                  <a:cubicBezTo>
                    <a:pt x="3739" y="10435"/>
                    <a:pt x="3795" y="10491"/>
                    <a:pt x="3879" y="10547"/>
                  </a:cubicBezTo>
                  <a:cubicBezTo>
                    <a:pt x="3907" y="10575"/>
                    <a:pt x="3962" y="10603"/>
                    <a:pt x="4018" y="10658"/>
                  </a:cubicBezTo>
                  <a:lnTo>
                    <a:pt x="4046" y="10658"/>
                  </a:lnTo>
                  <a:lnTo>
                    <a:pt x="4074" y="10686"/>
                  </a:lnTo>
                  <a:cubicBezTo>
                    <a:pt x="4130" y="10714"/>
                    <a:pt x="4186" y="10770"/>
                    <a:pt x="4241" y="10798"/>
                  </a:cubicBezTo>
                  <a:cubicBezTo>
                    <a:pt x="4325" y="10854"/>
                    <a:pt x="4381" y="10882"/>
                    <a:pt x="4437" y="10937"/>
                  </a:cubicBezTo>
                  <a:lnTo>
                    <a:pt x="4493" y="10937"/>
                  </a:lnTo>
                  <a:cubicBezTo>
                    <a:pt x="4548" y="10965"/>
                    <a:pt x="4576" y="10993"/>
                    <a:pt x="4632" y="11021"/>
                  </a:cubicBezTo>
                  <a:cubicBezTo>
                    <a:pt x="4688" y="11077"/>
                    <a:pt x="4744" y="11105"/>
                    <a:pt x="4827" y="11133"/>
                  </a:cubicBezTo>
                  <a:lnTo>
                    <a:pt x="4939" y="11188"/>
                  </a:lnTo>
                  <a:lnTo>
                    <a:pt x="4967" y="11188"/>
                  </a:lnTo>
                  <a:lnTo>
                    <a:pt x="4995" y="11216"/>
                  </a:lnTo>
                  <a:cubicBezTo>
                    <a:pt x="5051" y="11244"/>
                    <a:pt x="5106" y="11272"/>
                    <a:pt x="5190" y="11300"/>
                  </a:cubicBezTo>
                  <a:cubicBezTo>
                    <a:pt x="5246" y="11300"/>
                    <a:pt x="5302" y="11328"/>
                    <a:pt x="5357" y="11356"/>
                  </a:cubicBezTo>
                  <a:lnTo>
                    <a:pt x="5385" y="11356"/>
                  </a:lnTo>
                  <a:lnTo>
                    <a:pt x="5413" y="11384"/>
                  </a:lnTo>
                  <a:lnTo>
                    <a:pt x="5525" y="11412"/>
                  </a:lnTo>
                  <a:cubicBezTo>
                    <a:pt x="5609" y="11440"/>
                    <a:pt x="5664" y="11440"/>
                    <a:pt x="5720" y="11467"/>
                  </a:cubicBezTo>
                  <a:lnTo>
                    <a:pt x="5804" y="11495"/>
                  </a:lnTo>
                  <a:lnTo>
                    <a:pt x="5915" y="11495"/>
                  </a:lnTo>
                  <a:cubicBezTo>
                    <a:pt x="5971" y="11523"/>
                    <a:pt x="6027" y="11523"/>
                    <a:pt x="6111" y="11551"/>
                  </a:cubicBezTo>
                  <a:lnTo>
                    <a:pt x="6306" y="11551"/>
                  </a:lnTo>
                  <a:cubicBezTo>
                    <a:pt x="6390" y="11551"/>
                    <a:pt x="6445" y="11579"/>
                    <a:pt x="6529" y="11579"/>
                  </a:cubicBezTo>
                  <a:lnTo>
                    <a:pt x="6613" y="11551"/>
                  </a:lnTo>
                  <a:lnTo>
                    <a:pt x="6752" y="11551"/>
                  </a:lnTo>
                  <a:cubicBezTo>
                    <a:pt x="6836" y="11551"/>
                    <a:pt x="6920" y="11523"/>
                    <a:pt x="7003" y="11523"/>
                  </a:cubicBezTo>
                  <a:lnTo>
                    <a:pt x="7059" y="11495"/>
                  </a:lnTo>
                  <a:cubicBezTo>
                    <a:pt x="7143" y="11467"/>
                    <a:pt x="7255" y="11467"/>
                    <a:pt x="7310" y="11440"/>
                  </a:cubicBezTo>
                  <a:lnTo>
                    <a:pt x="7338" y="11412"/>
                  </a:lnTo>
                  <a:cubicBezTo>
                    <a:pt x="7450" y="11384"/>
                    <a:pt x="7589" y="11328"/>
                    <a:pt x="7673" y="11272"/>
                  </a:cubicBezTo>
                  <a:lnTo>
                    <a:pt x="8092" y="11021"/>
                  </a:lnTo>
                  <a:lnTo>
                    <a:pt x="8231" y="10937"/>
                  </a:lnTo>
                  <a:lnTo>
                    <a:pt x="8231" y="10937"/>
                  </a:lnTo>
                  <a:cubicBezTo>
                    <a:pt x="8119" y="10993"/>
                    <a:pt x="8008" y="11049"/>
                    <a:pt x="7896" y="11105"/>
                  </a:cubicBezTo>
                  <a:cubicBezTo>
                    <a:pt x="7813" y="11133"/>
                    <a:pt x="7701" y="11161"/>
                    <a:pt x="7617" y="11188"/>
                  </a:cubicBezTo>
                  <a:lnTo>
                    <a:pt x="7561" y="11188"/>
                  </a:lnTo>
                  <a:cubicBezTo>
                    <a:pt x="7450" y="11216"/>
                    <a:pt x="7338" y="11244"/>
                    <a:pt x="7227" y="11244"/>
                  </a:cubicBezTo>
                  <a:lnTo>
                    <a:pt x="6808" y="11244"/>
                  </a:lnTo>
                  <a:lnTo>
                    <a:pt x="6780" y="11216"/>
                  </a:lnTo>
                  <a:cubicBezTo>
                    <a:pt x="6641" y="11216"/>
                    <a:pt x="6529" y="11188"/>
                    <a:pt x="6390" y="11161"/>
                  </a:cubicBezTo>
                  <a:lnTo>
                    <a:pt x="6362" y="11161"/>
                  </a:lnTo>
                  <a:cubicBezTo>
                    <a:pt x="6222" y="11133"/>
                    <a:pt x="6111" y="11105"/>
                    <a:pt x="5971" y="11049"/>
                  </a:cubicBezTo>
                  <a:lnTo>
                    <a:pt x="5943" y="11049"/>
                  </a:lnTo>
                  <a:cubicBezTo>
                    <a:pt x="5804" y="10993"/>
                    <a:pt x="5664" y="10937"/>
                    <a:pt x="5525" y="10882"/>
                  </a:cubicBezTo>
                  <a:lnTo>
                    <a:pt x="5497" y="10854"/>
                  </a:lnTo>
                  <a:cubicBezTo>
                    <a:pt x="5330" y="10798"/>
                    <a:pt x="5190" y="10714"/>
                    <a:pt x="5051" y="10631"/>
                  </a:cubicBezTo>
                  <a:cubicBezTo>
                    <a:pt x="4883" y="10547"/>
                    <a:pt x="4744" y="10435"/>
                    <a:pt x="4604" y="10352"/>
                  </a:cubicBezTo>
                  <a:lnTo>
                    <a:pt x="4576" y="10324"/>
                  </a:lnTo>
                  <a:cubicBezTo>
                    <a:pt x="4437" y="10240"/>
                    <a:pt x="4297" y="10128"/>
                    <a:pt x="4158" y="10017"/>
                  </a:cubicBezTo>
                  <a:lnTo>
                    <a:pt x="4102" y="9989"/>
                  </a:lnTo>
                  <a:cubicBezTo>
                    <a:pt x="3990" y="9877"/>
                    <a:pt x="3851" y="9766"/>
                    <a:pt x="3739" y="9654"/>
                  </a:cubicBezTo>
                  <a:lnTo>
                    <a:pt x="3683" y="9598"/>
                  </a:lnTo>
                  <a:cubicBezTo>
                    <a:pt x="3544" y="9487"/>
                    <a:pt x="3432" y="9347"/>
                    <a:pt x="3321" y="9236"/>
                  </a:cubicBezTo>
                  <a:lnTo>
                    <a:pt x="3293" y="9208"/>
                  </a:lnTo>
                  <a:cubicBezTo>
                    <a:pt x="3153" y="9068"/>
                    <a:pt x="3014" y="8929"/>
                    <a:pt x="2902" y="8761"/>
                  </a:cubicBezTo>
                  <a:cubicBezTo>
                    <a:pt x="2763" y="8622"/>
                    <a:pt x="2651" y="8454"/>
                    <a:pt x="2540" y="8287"/>
                  </a:cubicBezTo>
                  <a:lnTo>
                    <a:pt x="2512" y="8287"/>
                  </a:lnTo>
                  <a:cubicBezTo>
                    <a:pt x="2428" y="8147"/>
                    <a:pt x="2316" y="7980"/>
                    <a:pt x="2233" y="7841"/>
                  </a:cubicBezTo>
                  <a:cubicBezTo>
                    <a:pt x="2149" y="7757"/>
                    <a:pt x="2093" y="7645"/>
                    <a:pt x="2037" y="7562"/>
                  </a:cubicBezTo>
                  <a:cubicBezTo>
                    <a:pt x="1982" y="7478"/>
                    <a:pt x="1926" y="7394"/>
                    <a:pt x="1898" y="7311"/>
                  </a:cubicBezTo>
                  <a:lnTo>
                    <a:pt x="1814" y="7199"/>
                  </a:lnTo>
                  <a:cubicBezTo>
                    <a:pt x="1731" y="7059"/>
                    <a:pt x="1675" y="6920"/>
                    <a:pt x="1591" y="6780"/>
                  </a:cubicBezTo>
                  <a:lnTo>
                    <a:pt x="1563" y="6725"/>
                  </a:lnTo>
                  <a:cubicBezTo>
                    <a:pt x="1479" y="6557"/>
                    <a:pt x="1396" y="6390"/>
                    <a:pt x="1340" y="6222"/>
                  </a:cubicBezTo>
                  <a:lnTo>
                    <a:pt x="1312" y="6195"/>
                  </a:lnTo>
                  <a:cubicBezTo>
                    <a:pt x="1228" y="5999"/>
                    <a:pt x="1173" y="5832"/>
                    <a:pt x="1117" y="5664"/>
                  </a:cubicBezTo>
                  <a:lnTo>
                    <a:pt x="1089" y="5637"/>
                  </a:lnTo>
                  <a:cubicBezTo>
                    <a:pt x="1033" y="5441"/>
                    <a:pt x="977" y="5274"/>
                    <a:pt x="921" y="5106"/>
                  </a:cubicBezTo>
                  <a:lnTo>
                    <a:pt x="894" y="5051"/>
                  </a:lnTo>
                  <a:cubicBezTo>
                    <a:pt x="866" y="4883"/>
                    <a:pt x="810" y="4716"/>
                    <a:pt x="754" y="4549"/>
                  </a:cubicBezTo>
                  <a:lnTo>
                    <a:pt x="754" y="4493"/>
                  </a:lnTo>
                  <a:cubicBezTo>
                    <a:pt x="726" y="4325"/>
                    <a:pt x="670" y="4158"/>
                    <a:pt x="642" y="3963"/>
                  </a:cubicBezTo>
                  <a:cubicBezTo>
                    <a:pt x="615" y="3795"/>
                    <a:pt x="615" y="3600"/>
                    <a:pt x="587" y="3433"/>
                  </a:cubicBezTo>
                  <a:lnTo>
                    <a:pt x="587" y="3377"/>
                  </a:lnTo>
                  <a:cubicBezTo>
                    <a:pt x="559" y="3209"/>
                    <a:pt x="559" y="3042"/>
                    <a:pt x="559" y="2875"/>
                  </a:cubicBezTo>
                  <a:cubicBezTo>
                    <a:pt x="559" y="2707"/>
                    <a:pt x="559" y="2540"/>
                    <a:pt x="587" y="2372"/>
                  </a:cubicBezTo>
                  <a:lnTo>
                    <a:pt x="587" y="2344"/>
                  </a:lnTo>
                  <a:cubicBezTo>
                    <a:pt x="615" y="2177"/>
                    <a:pt x="615" y="2038"/>
                    <a:pt x="642" y="1926"/>
                  </a:cubicBezTo>
                  <a:lnTo>
                    <a:pt x="670" y="1870"/>
                  </a:lnTo>
                  <a:cubicBezTo>
                    <a:pt x="698" y="1731"/>
                    <a:pt x="726" y="1619"/>
                    <a:pt x="754" y="1480"/>
                  </a:cubicBezTo>
                  <a:lnTo>
                    <a:pt x="782" y="1424"/>
                  </a:lnTo>
                  <a:cubicBezTo>
                    <a:pt x="810" y="1312"/>
                    <a:pt x="866" y="1201"/>
                    <a:pt x="894" y="1117"/>
                  </a:cubicBezTo>
                  <a:lnTo>
                    <a:pt x="921" y="1061"/>
                  </a:lnTo>
                  <a:cubicBezTo>
                    <a:pt x="977" y="950"/>
                    <a:pt x="1033" y="838"/>
                    <a:pt x="1089" y="754"/>
                  </a:cubicBezTo>
                  <a:cubicBezTo>
                    <a:pt x="1200" y="615"/>
                    <a:pt x="1312" y="475"/>
                    <a:pt x="1424" y="364"/>
                  </a:cubicBezTo>
                  <a:lnTo>
                    <a:pt x="1507" y="280"/>
                  </a:lnTo>
                  <a:cubicBezTo>
                    <a:pt x="1571" y="216"/>
                    <a:pt x="1635" y="152"/>
                    <a:pt x="1705"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41"/>
            <p:cNvSpPr/>
            <p:nvPr/>
          </p:nvSpPr>
          <p:spPr>
            <a:xfrm>
              <a:off x="1623050" y="2284250"/>
              <a:ext cx="273425" cy="371875"/>
            </a:xfrm>
            <a:custGeom>
              <a:avLst/>
              <a:gdLst/>
              <a:ahLst/>
              <a:cxnLst/>
              <a:rect l="l" t="t" r="r" b="b"/>
              <a:pathLst>
                <a:path w="10937" h="14875" extrusionOk="0">
                  <a:moveTo>
                    <a:pt x="3790" y="1659"/>
                  </a:moveTo>
                  <a:cubicBezTo>
                    <a:pt x="4396" y="1659"/>
                    <a:pt x="5080" y="1856"/>
                    <a:pt x="5803" y="2271"/>
                  </a:cubicBezTo>
                  <a:cubicBezTo>
                    <a:pt x="8286" y="3721"/>
                    <a:pt x="10295" y="7181"/>
                    <a:pt x="10267" y="10027"/>
                  </a:cubicBezTo>
                  <a:cubicBezTo>
                    <a:pt x="10267" y="12056"/>
                    <a:pt x="9266" y="13222"/>
                    <a:pt x="7803" y="13222"/>
                  </a:cubicBezTo>
                  <a:cubicBezTo>
                    <a:pt x="7194" y="13222"/>
                    <a:pt x="6505" y="13020"/>
                    <a:pt x="5776" y="12593"/>
                  </a:cubicBezTo>
                  <a:cubicBezTo>
                    <a:pt x="3293" y="11171"/>
                    <a:pt x="1284" y="7711"/>
                    <a:pt x="1284" y="4837"/>
                  </a:cubicBezTo>
                  <a:cubicBezTo>
                    <a:pt x="1304" y="2821"/>
                    <a:pt x="2318" y="1659"/>
                    <a:pt x="3790" y="1659"/>
                  </a:cubicBezTo>
                  <a:close/>
                  <a:moveTo>
                    <a:pt x="3215" y="1"/>
                  </a:moveTo>
                  <a:cubicBezTo>
                    <a:pt x="1316" y="1"/>
                    <a:pt x="0" y="1503"/>
                    <a:pt x="0" y="4112"/>
                  </a:cubicBezTo>
                  <a:cubicBezTo>
                    <a:pt x="0" y="7767"/>
                    <a:pt x="2567" y="12259"/>
                    <a:pt x="5776" y="14100"/>
                  </a:cubicBezTo>
                  <a:cubicBezTo>
                    <a:pt x="6694" y="14625"/>
                    <a:pt x="7567" y="14874"/>
                    <a:pt x="8344" y="14874"/>
                  </a:cubicBezTo>
                  <a:cubicBezTo>
                    <a:pt x="9383" y="14874"/>
                    <a:pt x="10251" y="14428"/>
                    <a:pt x="10825" y="13598"/>
                  </a:cubicBezTo>
                  <a:cubicBezTo>
                    <a:pt x="10518" y="13263"/>
                    <a:pt x="10379" y="12761"/>
                    <a:pt x="10518" y="12482"/>
                  </a:cubicBezTo>
                  <a:cubicBezTo>
                    <a:pt x="10797" y="11896"/>
                    <a:pt x="10937" y="11198"/>
                    <a:pt x="10937" y="10417"/>
                  </a:cubicBezTo>
                  <a:cubicBezTo>
                    <a:pt x="10937" y="9608"/>
                    <a:pt x="10797" y="8771"/>
                    <a:pt x="10518" y="7878"/>
                  </a:cubicBezTo>
                  <a:cubicBezTo>
                    <a:pt x="10407" y="7432"/>
                    <a:pt x="10546" y="7097"/>
                    <a:pt x="10853" y="7097"/>
                  </a:cubicBezTo>
                  <a:cubicBezTo>
                    <a:pt x="9849" y="4503"/>
                    <a:pt x="7980" y="2048"/>
                    <a:pt x="5803" y="792"/>
                  </a:cubicBezTo>
                  <a:cubicBezTo>
                    <a:pt x="4876" y="255"/>
                    <a:pt x="3996" y="1"/>
                    <a:pt x="3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41"/>
            <p:cNvSpPr/>
            <p:nvPr/>
          </p:nvSpPr>
          <p:spPr>
            <a:xfrm>
              <a:off x="1889475" y="2454000"/>
              <a:ext cx="53050" cy="177875"/>
            </a:xfrm>
            <a:custGeom>
              <a:avLst/>
              <a:gdLst/>
              <a:ahLst/>
              <a:cxnLst/>
              <a:rect l="l" t="t" r="r" b="b"/>
              <a:pathLst>
                <a:path w="2122" h="7115" extrusionOk="0">
                  <a:moveTo>
                    <a:pt x="615" y="0"/>
                  </a:moveTo>
                  <a:lnTo>
                    <a:pt x="559" y="28"/>
                  </a:lnTo>
                  <a:lnTo>
                    <a:pt x="1" y="363"/>
                  </a:lnTo>
                  <a:cubicBezTo>
                    <a:pt x="57" y="335"/>
                    <a:pt x="112" y="307"/>
                    <a:pt x="196" y="307"/>
                  </a:cubicBezTo>
                  <a:lnTo>
                    <a:pt x="224" y="307"/>
                  </a:lnTo>
                  <a:cubicBezTo>
                    <a:pt x="308" y="335"/>
                    <a:pt x="391" y="363"/>
                    <a:pt x="475" y="391"/>
                  </a:cubicBezTo>
                  <a:cubicBezTo>
                    <a:pt x="531" y="447"/>
                    <a:pt x="587" y="475"/>
                    <a:pt x="643" y="530"/>
                  </a:cubicBezTo>
                  <a:cubicBezTo>
                    <a:pt x="698" y="586"/>
                    <a:pt x="754" y="642"/>
                    <a:pt x="810" y="726"/>
                  </a:cubicBezTo>
                  <a:cubicBezTo>
                    <a:pt x="866" y="782"/>
                    <a:pt x="922" y="865"/>
                    <a:pt x="949" y="949"/>
                  </a:cubicBezTo>
                  <a:cubicBezTo>
                    <a:pt x="1005" y="1033"/>
                    <a:pt x="1033" y="1116"/>
                    <a:pt x="1061" y="1200"/>
                  </a:cubicBezTo>
                  <a:cubicBezTo>
                    <a:pt x="1145" y="1451"/>
                    <a:pt x="1201" y="1730"/>
                    <a:pt x="1284" y="1981"/>
                  </a:cubicBezTo>
                  <a:lnTo>
                    <a:pt x="1284" y="2065"/>
                  </a:lnTo>
                  <a:cubicBezTo>
                    <a:pt x="1340" y="2316"/>
                    <a:pt x="1396" y="2567"/>
                    <a:pt x="1452" y="2818"/>
                  </a:cubicBezTo>
                  <a:cubicBezTo>
                    <a:pt x="1480" y="3069"/>
                    <a:pt x="1507" y="3320"/>
                    <a:pt x="1535" y="3571"/>
                  </a:cubicBezTo>
                  <a:lnTo>
                    <a:pt x="1535" y="3627"/>
                  </a:lnTo>
                  <a:cubicBezTo>
                    <a:pt x="1563" y="3878"/>
                    <a:pt x="1563" y="4129"/>
                    <a:pt x="1563" y="4381"/>
                  </a:cubicBezTo>
                  <a:cubicBezTo>
                    <a:pt x="1563" y="4604"/>
                    <a:pt x="1535" y="4855"/>
                    <a:pt x="1535" y="5078"/>
                  </a:cubicBezTo>
                  <a:lnTo>
                    <a:pt x="1535" y="5134"/>
                  </a:lnTo>
                  <a:cubicBezTo>
                    <a:pt x="1507" y="5329"/>
                    <a:pt x="1480" y="5524"/>
                    <a:pt x="1424" y="5720"/>
                  </a:cubicBezTo>
                  <a:lnTo>
                    <a:pt x="1424" y="5803"/>
                  </a:lnTo>
                  <a:cubicBezTo>
                    <a:pt x="1396" y="5999"/>
                    <a:pt x="1340" y="6166"/>
                    <a:pt x="1284" y="6333"/>
                  </a:cubicBezTo>
                  <a:lnTo>
                    <a:pt x="1256" y="6445"/>
                  </a:lnTo>
                  <a:cubicBezTo>
                    <a:pt x="1201" y="6612"/>
                    <a:pt x="1117" y="6780"/>
                    <a:pt x="1061" y="6947"/>
                  </a:cubicBezTo>
                  <a:cubicBezTo>
                    <a:pt x="1005" y="7031"/>
                    <a:pt x="977" y="7059"/>
                    <a:pt x="922" y="7115"/>
                  </a:cubicBezTo>
                  <a:lnTo>
                    <a:pt x="1452" y="6780"/>
                  </a:lnTo>
                  <a:cubicBezTo>
                    <a:pt x="1507" y="6752"/>
                    <a:pt x="1535" y="6724"/>
                    <a:pt x="1591" y="6668"/>
                  </a:cubicBezTo>
                  <a:lnTo>
                    <a:pt x="1591" y="6640"/>
                  </a:lnTo>
                  <a:cubicBezTo>
                    <a:pt x="1647" y="6501"/>
                    <a:pt x="1703" y="6389"/>
                    <a:pt x="1759" y="6278"/>
                  </a:cubicBezTo>
                  <a:cubicBezTo>
                    <a:pt x="1759" y="6222"/>
                    <a:pt x="1786" y="6166"/>
                    <a:pt x="1814" y="6110"/>
                  </a:cubicBezTo>
                  <a:lnTo>
                    <a:pt x="1842" y="6027"/>
                  </a:lnTo>
                  <a:lnTo>
                    <a:pt x="1870" y="5943"/>
                  </a:lnTo>
                  <a:cubicBezTo>
                    <a:pt x="1898" y="5831"/>
                    <a:pt x="1926" y="5720"/>
                    <a:pt x="1954" y="5608"/>
                  </a:cubicBezTo>
                  <a:lnTo>
                    <a:pt x="1982" y="5469"/>
                  </a:lnTo>
                  <a:lnTo>
                    <a:pt x="1982" y="5413"/>
                  </a:lnTo>
                  <a:lnTo>
                    <a:pt x="2010" y="5301"/>
                  </a:lnTo>
                  <a:cubicBezTo>
                    <a:pt x="2038" y="5190"/>
                    <a:pt x="2038" y="5106"/>
                    <a:pt x="2065" y="4994"/>
                  </a:cubicBezTo>
                  <a:cubicBezTo>
                    <a:pt x="2065" y="4939"/>
                    <a:pt x="2065" y="4855"/>
                    <a:pt x="2065" y="4799"/>
                  </a:cubicBezTo>
                  <a:lnTo>
                    <a:pt x="2093" y="4743"/>
                  </a:lnTo>
                  <a:lnTo>
                    <a:pt x="2093" y="4687"/>
                  </a:lnTo>
                  <a:cubicBezTo>
                    <a:pt x="2093" y="4576"/>
                    <a:pt x="2093" y="4492"/>
                    <a:pt x="2093" y="4381"/>
                  </a:cubicBezTo>
                  <a:cubicBezTo>
                    <a:pt x="2121" y="4269"/>
                    <a:pt x="2121" y="4185"/>
                    <a:pt x="2121" y="4074"/>
                  </a:cubicBezTo>
                  <a:lnTo>
                    <a:pt x="2121" y="4046"/>
                  </a:lnTo>
                  <a:cubicBezTo>
                    <a:pt x="2121" y="3962"/>
                    <a:pt x="2121" y="3850"/>
                    <a:pt x="2121" y="3739"/>
                  </a:cubicBezTo>
                  <a:cubicBezTo>
                    <a:pt x="2093" y="3655"/>
                    <a:pt x="2093" y="3544"/>
                    <a:pt x="2093" y="3432"/>
                  </a:cubicBezTo>
                  <a:lnTo>
                    <a:pt x="2093" y="3320"/>
                  </a:lnTo>
                  <a:lnTo>
                    <a:pt x="2093" y="3265"/>
                  </a:lnTo>
                  <a:cubicBezTo>
                    <a:pt x="2065" y="3209"/>
                    <a:pt x="2065" y="3181"/>
                    <a:pt x="2065" y="3125"/>
                  </a:cubicBezTo>
                  <a:cubicBezTo>
                    <a:pt x="2065" y="3013"/>
                    <a:pt x="2038" y="2930"/>
                    <a:pt x="2038" y="2818"/>
                  </a:cubicBezTo>
                  <a:cubicBezTo>
                    <a:pt x="2010" y="2707"/>
                    <a:pt x="2010" y="2623"/>
                    <a:pt x="1982" y="2511"/>
                  </a:cubicBezTo>
                  <a:lnTo>
                    <a:pt x="1982" y="2483"/>
                  </a:lnTo>
                  <a:cubicBezTo>
                    <a:pt x="1982" y="2372"/>
                    <a:pt x="1954" y="2288"/>
                    <a:pt x="1926" y="2177"/>
                  </a:cubicBezTo>
                  <a:cubicBezTo>
                    <a:pt x="1926" y="2065"/>
                    <a:pt x="1898" y="1953"/>
                    <a:pt x="1870" y="1842"/>
                  </a:cubicBezTo>
                  <a:lnTo>
                    <a:pt x="1842" y="1730"/>
                  </a:lnTo>
                  <a:lnTo>
                    <a:pt x="1814" y="1674"/>
                  </a:lnTo>
                  <a:cubicBezTo>
                    <a:pt x="1814" y="1619"/>
                    <a:pt x="1814" y="1563"/>
                    <a:pt x="1786" y="1507"/>
                  </a:cubicBezTo>
                  <a:cubicBezTo>
                    <a:pt x="1759" y="1395"/>
                    <a:pt x="1731" y="1284"/>
                    <a:pt x="1703" y="1172"/>
                  </a:cubicBezTo>
                  <a:cubicBezTo>
                    <a:pt x="1675" y="1061"/>
                    <a:pt x="1647" y="977"/>
                    <a:pt x="1619" y="893"/>
                  </a:cubicBezTo>
                  <a:lnTo>
                    <a:pt x="1619" y="865"/>
                  </a:lnTo>
                  <a:lnTo>
                    <a:pt x="1619" y="837"/>
                  </a:lnTo>
                  <a:lnTo>
                    <a:pt x="1591" y="809"/>
                  </a:lnTo>
                  <a:lnTo>
                    <a:pt x="1591" y="782"/>
                  </a:lnTo>
                  <a:lnTo>
                    <a:pt x="1563" y="754"/>
                  </a:lnTo>
                  <a:lnTo>
                    <a:pt x="1563" y="726"/>
                  </a:lnTo>
                  <a:lnTo>
                    <a:pt x="1535" y="698"/>
                  </a:lnTo>
                  <a:lnTo>
                    <a:pt x="1535" y="642"/>
                  </a:lnTo>
                  <a:lnTo>
                    <a:pt x="1507" y="642"/>
                  </a:lnTo>
                  <a:lnTo>
                    <a:pt x="1507" y="614"/>
                  </a:lnTo>
                  <a:lnTo>
                    <a:pt x="1480" y="558"/>
                  </a:lnTo>
                  <a:lnTo>
                    <a:pt x="1424" y="475"/>
                  </a:lnTo>
                  <a:lnTo>
                    <a:pt x="1396" y="419"/>
                  </a:lnTo>
                  <a:lnTo>
                    <a:pt x="1368" y="419"/>
                  </a:lnTo>
                  <a:lnTo>
                    <a:pt x="1368" y="391"/>
                  </a:lnTo>
                  <a:lnTo>
                    <a:pt x="1340" y="363"/>
                  </a:lnTo>
                  <a:lnTo>
                    <a:pt x="1312" y="307"/>
                  </a:lnTo>
                  <a:lnTo>
                    <a:pt x="1284" y="279"/>
                  </a:lnTo>
                  <a:lnTo>
                    <a:pt x="1256" y="251"/>
                  </a:lnTo>
                  <a:lnTo>
                    <a:pt x="1228" y="224"/>
                  </a:lnTo>
                  <a:lnTo>
                    <a:pt x="1201" y="224"/>
                  </a:lnTo>
                  <a:lnTo>
                    <a:pt x="1201" y="196"/>
                  </a:lnTo>
                  <a:lnTo>
                    <a:pt x="1173" y="196"/>
                  </a:lnTo>
                  <a:lnTo>
                    <a:pt x="1145" y="168"/>
                  </a:lnTo>
                  <a:lnTo>
                    <a:pt x="1117" y="140"/>
                  </a:lnTo>
                  <a:lnTo>
                    <a:pt x="1089" y="112"/>
                  </a:lnTo>
                  <a:lnTo>
                    <a:pt x="1061" y="112"/>
                  </a:lnTo>
                  <a:lnTo>
                    <a:pt x="1033" y="84"/>
                  </a:lnTo>
                  <a:lnTo>
                    <a:pt x="1005" y="56"/>
                  </a:lnTo>
                  <a:lnTo>
                    <a:pt x="949" y="56"/>
                  </a:lnTo>
                  <a:lnTo>
                    <a:pt x="922" y="28"/>
                  </a:lnTo>
                  <a:lnTo>
                    <a:pt x="866" y="28"/>
                  </a:lnTo>
                  <a:lnTo>
                    <a:pt x="8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41"/>
            <p:cNvSpPr/>
            <p:nvPr/>
          </p:nvSpPr>
          <p:spPr>
            <a:xfrm>
              <a:off x="1882500" y="2461675"/>
              <a:ext cx="46075" cy="170950"/>
            </a:xfrm>
            <a:custGeom>
              <a:avLst/>
              <a:gdLst/>
              <a:ahLst/>
              <a:cxnLst/>
              <a:rect l="l" t="t" r="r" b="b"/>
              <a:pathLst>
                <a:path w="1843" h="6838" extrusionOk="0">
                  <a:moveTo>
                    <a:pt x="475" y="0"/>
                  </a:moveTo>
                  <a:cubicBezTo>
                    <a:pt x="168" y="0"/>
                    <a:pt x="29" y="335"/>
                    <a:pt x="140" y="781"/>
                  </a:cubicBezTo>
                  <a:cubicBezTo>
                    <a:pt x="419" y="1674"/>
                    <a:pt x="559" y="2511"/>
                    <a:pt x="559" y="3320"/>
                  </a:cubicBezTo>
                  <a:cubicBezTo>
                    <a:pt x="559" y="4101"/>
                    <a:pt x="419" y="4799"/>
                    <a:pt x="140" y="5385"/>
                  </a:cubicBezTo>
                  <a:cubicBezTo>
                    <a:pt x="1" y="5664"/>
                    <a:pt x="140" y="6166"/>
                    <a:pt x="447" y="6501"/>
                  </a:cubicBezTo>
                  <a:lnTo>
                    <a:pt x="475" y="6557"/>
                  </a:lnTo>
                  <a:cubicBezTo>
                    <a:pt x="559" y="6640"/>
                    <a:pt x="643" y="6696"/>
                    <a:pt x="726" y="6752"/>
                  </a:cubicBezTo>
                  <a:cubicBezTo>
                    <a:pt x="827" y="6808"/>
                    <a:pt x="929" y="6837"/>
                    <a:pt x="1021" y="6837"/>
                  </a:cubicBezTo>
                  <a:cubicBezTo>
                    <a:pt x="1157" y="6837"/>
                    <a:pt x="1273" y="6773"/>
                    <a:pt x="1340" y="6640"/>
                  </a:cubicBezTo>
                  <a:cubicBezTo>
                    <a:pt x="1675" y="5943"/>
                    <a:pt x="1842" y="5050"/>
                    <a:pt x="1842" y="4074"/>
                  </a:cubicBezTo>
                  <a:cubicBezTo>
                    <a:pt x="1842" y="3069"/>
                    <a:pt x="1675" y="1981"/>
                    <a:pt x="1340" y="893"/>
                  </a:cubicBezTo>
                  <a:cubicBezTo>
                    <a:pt x="1228" y="558"/>
                    <a:pt x="1005" y="251"/>
                    <a:pt x="754" y="84"/>
                  </a:cubicBezTo>
                  <a:cubicBezTo>
                    <a:pt x="670" y="56"/>
                    <a:pt x="587" y="28"/>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41"/>
            <p:cNvSpPr/>
            <p:nvPr/>
          </p:nvSpPr>
          <p:spPr>
            <a:xfrm>
              <a:off x="1742325" y="2123400"/>
              <a:ext cx="65575" cy="79525"/>
            </a:xfrm>
            <a:custGeom>
              <a:avLst/>
              <a:gdLst/>
              <a:ahLst/>
              <a:cxnLst/>
              <a:rect l="l" t="t" r="r" b="b"/>
              <a:pathLst>
                <a:path w="2623" h="3181" extrusionOk="0">
                  <a:moveTo>
                    <a:pt x="0" y="0"/>
                  </a:moveTo>
                  <a:lnTo>
                    <a:pt x="0" y="1674"/>
                  </a:lnTo>
                  <a:lnTo>
                    <a:pt x="2623" y="3181"/>
                  </a:lnTo>
                  <a:lnTo>
                    <a:pt x="2623" y="150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41"/>
            <p:cNvSpPr/>
            <p:nvPr/>
          </p:nvSpPr>
          <p:spPr>
            <a:xfrm>
              <a:off x="2333075" y="2114825"/>
              <a:ext cx="51650" cy="570750"/>
            </a:xfrm>
            <a:custGeom>
              <a:avLst/>
              <a:gdLst/>
              <a:ahLst/>
              <a:cxnLst/>
              <a:rect l="l" t="t" r="r" b="b"/>
              <a:pathLst>
                <a:path w="2066" h="22830" extrusionOk="0">
                  <a:moveTo>
                    <a:pt x="1512" y="0"/>
                  </a:moveTo>
                  <a:cubicBezTo>
                    <a:pt x="1370" y="0"/>
                    <a:pt x="1208" y="48"/>
                    <a:pt x="1033" y="148"/>
                  </a:cubicBezTo>
                  <a:cubicBezTo>
                    <a:pt x="475" y="455"/>
                    <a:pt x="1" y="1264"/>
                    <a:pt x="1" y="1933"/>
                  </a:cubicBezTo>
                  <a:lnTo>
                    <a:pt x="1" y="22830"/>
                  </a:lnTo>
                  <a:lnTo>
                    <a:pt x="2065" y="21630"/>
                  </a:lnTo>
                  <a:lnTo>
                    <a:pt x="2065" y="734"/>
                  </a:lnTo>
                  <a:cubicBezTo>
                    <a:pt x="2065" y="264"/>
                    <a:pt x="1846" y="0"/>
                    <a:pt x="1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41"/>
            <p:cNvSpPr/>
            <p:nvPr/>
          </p:nvSpPr>
          <p:spPr>
            <a:xfrm>
              <a:off x="2243100" y="2166875"/>
              <a:ext cx="51650" cy="572425"/>
            </a:xfrm>
            <a:custGeom>
              <a:avLst/>
              <a:gdLst/>
              <a:ahLst/>
              <a:cxnLst/>
              <a:rect l="l" t="t" r="r" b="b"/>
              <a:pathLst>
                <a:path w="2066" h="22897" extrusionOk="0">
                  <a:moveTo>
                    <a:pt x="1484" y="0"/>
                  </a:moveTo>
                  <a:cubicBezTo>
                    <a:pt x="1347" y="0"/>
                    <a:pt x="1193" y="42"/>
                    <a:pt x="1033" y="130"/>
                  </a:cubicBezTo>
                  <a:cubicBezTo>
                    <a:pt x="447" y="465"/>
                    <a:pt x="1" y="1274"/>
                    <a:pt x="1" y="1916"/>
                  </a:cubicBezTo>
                  <a:lnTo>
                    <a:pt x="1" y="22896"/>
                  </a:lnTo>
                  <a:lnTo>
                    <a:pt x="2065" y="21669"/>
                  </a:lnTo>
                  <a:lnTo>
                    <a:pt x="2065" y="716"/>
                  </a:lnTo>
                  <a:cubicBezTo>
                    <a:pt x="2065" y="259"/>
                    <a:pt x="1824" y="0"/>
                    <a:pt x="1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41"/>
            <p:cNvSpPr/>
            <p:nvPr/>
          </p:nvSpPr>
          <p:spPr>
            <a:xfrm>
              <a:off x="2152425" y="2218875"/>
              <a:ext cx="51650" cy="573425"/>
            </a:xfrm>
            <a:custGeom>
              <a:avLst/>
              <a:gdLst/>
              <a:ahLst/>
              <a:cxnLst/>
              <a:rect l="l" t="t" r="r" b="b"/>
              <a:pathLst>
                <a:path w="2066" h="22937" extrusionOk="0">
                  <a:moveTo>
                    <a:pt x="1500" y="0"/>
                  </a:moveTo>
                  <a:cubicBezTo>
                    <a:pt x="1361" y="0"/>
                    <a:pt x="1203" y="46"/>
                    <a:pt x="1033" y="143"/>
                  </a:cubicBezTo>
                  <a:cubicBezTo>
                    <a:pt x="475" y="478"/>
                    <a:pt x="1" y="1287"/>
                    <a:pt x="1" y="1928"/>
                  </a:cubicBezTo>
                  <a:lnTo>
                    <a:pt x="1" y="22936"/>
                  </a:lnTo>
                  <a:lnTo>
                    <a:pt x="2065" y="21709"/>
                  </a:lnTo>
                  <a:lnTo>
                    <a:pt x="2065" y="729"/>
                  </a:lnTo>
                  <a:cubicBezTo>
                    <a:pt x="2065" y="273"/>
                    <a:pt x="1840" y="0"/>
                    <a:pt x="1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41"/>
            <p:cNvSpPr/>
            <p:nvPr/>
          </p:nvSpPr>
          <p:spPr>
            <a:xfrm>
              <a:off x="2061750" y="2271175"/>
              <a:ext cx="52350" cy="574125"/>
            </a:xfrm>
            <a:custGeom>
              <a:avLst/>
              <a:gdLst/>
              <a:ahLst/>
              <a:cxnLst/>
              <a:rect l="l" t="t" r="r" b="b"/>
              <a:pathLst>
                <a:path w="2094" h="22965" extrusionOk="0">
                  <a:moveTo>
                    <a:pt x="1516" y="1"/>
                  </a:moveTo>
                  <a:cubicBezTo>
                    <a:pt x="1378" y="1"/>
                    <a:pt x="1223" y="46"/>
                    <a:pt x="1061" y="143"/>
                  </a:cubicBezTo>
                  <a:cubicBezTo>
                    <a:pt x="475" y="478"/>
                    <a:pt x="1" y="1287"/>
                    <a:pt x="1" y="1929"/>
                  </a:cubicBezTo>
                  <a:lnTo>
                    <a:pt x="1" y="22965"/>
                  </a:lnTo>
                  <a:lnTo>
                    <a:pt x="2093" y="21737"/>
                  </a:lnTo>
                  <a:lnTo>
                    <a:pt x="2093" y="729"/>
                  </a:lnTo>
                  <a:cubicBezTo>
                    <a:pt x="2093" y="274"/>
                    <a:pt x="1854" y="1"/>
                    <a:pt x="1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9" name="Google Shape;269;p41"/>
          <p:cNvGrpSpPr/>
          <p:nvPr/>
        </p:nvGrpSpPr>
        <p:grpSpPr>
          <a:xfrm flipH="1">
            <a:off x="1742326" y="2537773"/>
            <a:ext cx="1244965" cy="2467063"/>
            <a:chOff x="5141125" y="399925"/>
            <a:chExt cx="841875" cy="1668400"/>
          </a:xfrm>
        </p:grpSpPr>
        <p:sp>
          <p:nvSpPr>
            <p:cNvPr id="270" name="Google Shape;270;p41"/>
            <p:cNvSpPr/>
            <p:nvPr/>
          </p:nvSpPr>
          <p:spPr>
            <a:xfrm>
              <a:off x="5579150" y="632175"/>
              <a:ext cx="403850" cy="1422900"/>
            </a:xfrm>
            <a:custGeom>
              <a:avLst/>
              <a:gdLst/>
              <a:ahLst/>
              <a:cxnLst/>
              <a:rect l="l" t="t" r="r" b="b"/>
              <a:pathLst>
                <a:path w="16154" h="56916" extrusionOk="0">
                  <a:moveTo>
                    <a:pt x="16154" y="1"/>
                  </a:moveTo>
                  <a:lnTo>
                    <a:pt x="0" y="9347"/>
                  </a:lnTo>
                  <a:lnTo>
                    <a:pt x="0" y="56915"/>
                  </a:lnTo>
                  <a:lnTo>
                    <a:pt x="16154" y="47597"/>
                  </a:lnTo>
                  <a:lnTo>
                    <a:pt x="161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41"/>
            <p:cNvSpPr/>
            <p:nvPr/>
          </p:nvSpPr>
          <p:spPr>
            <a:xfrm>
              <a:off x="5176000" y="632175"/>
              <a:ext cx="403175" cy="1422900"/>
            </a:xfrm>
            <a:custGeom>
              <a:avLst/>
              <a:gdLst/>
              <a:ahLst/>
              <a:cxnLst/>
              <a:rect l="l" t="t" r="r" b="b"/>
              <a:pathLst>
                <a:path w="16127" h="56916" extrusionOk="0">
                  <a:moveTo>
                    <a:pt x="0" y="1"/>
                  </a:moveTo>
                  <a:lnTo>
                    <a:pt x="0" y="47597"/>
                  </a:lnTo>
                  <a:lnTo>
                    <a:pt x="16126" y="56915"/>
                  </a:lnTo>
                  <a:lnTo>
                    <a:pt x="16126" y="934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41"/>
            <p:cNvSpPr/>
            <p:nvPr/>
          </p:nvSpPr>
          <p:spPr>
            <a:xfrm>
              <a:off x="5176000" y="399925"/>
              <a:ext cx="807000" cy="465950"/>
            </a:xfrm>
            <a:custGeom>
              <a:avLst/>
              <a:gdLst/>
              <a:ahLst/>
              <a:cxnLst/>
              <a:rect l="l" t="t" r="r" b="b"/>
              <a:pathLst>
                <a:path w="32280" h="18638" extrusionOk="0">
                  <a:moveTo>
                    <a:pt x="16210" y="1"/>
                  </a:moveTo>
                  <a:lnTo>
                    <a:pt x="0" y="9291"/>
                  </a:lnTo>
                  <a:lnTo>
                    <a:pt x="16126" y="18637"/>
                  </a:lnTo>
                  <a:lnTo>
                    <a:pt x="32280" y="9291"/>
                  </a:lnTo>
                  <a:lnTo>
                    <a:pt x="162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41"/>
            <p:cNvSpPr/>
            <p:nvPr/>
          </p:nvSpPr>
          <p:spPr>
            <a:xfrm>
              <a:off x="5152275" y="1247350"/>
              <a:ext cx="403875" cy="820975"/>
            </a:xfrm>
            <a:custGeom>
              <a:avLst/>
              <a:gdLst/>
              <a:ahLst/>
              <a:cxnLst/>
              <a:rect l="l" t="t" r="r" b="b"/>
              <a:pathLst>
                <a:path w="16155" h="32839" extrusionOk="0">
                  <a:moveTo>
                    <a:pt x="1" y="1"/>
                  </a:moveTo>
                  <a:lnTo>
                    <a:pt x="1" y="23520"/>
                  </a:lnTo>
                  <a:lnTo>
                    <a:pt x="16154" y="32838"/>
                  </a:lnTo>
                  <a:lnTo>
                    <a:pt x="16154" y="931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41"/>
            <p:cNvSpPr/>
            <p:nvPr/>
          </p:nvSpPr>
          <p:spPr>
            <a:xfrm>
              <a:off x="5556125" y="1471950"/>
              <a:ext cx="13975" cy="596375"/>
            </a:xfrm>
            <a:custGeom>
              <a:avLst/>
              <a:gdLst/>
              <a:ahLst/>
              <a:cxnLst/>
              <a:rect l="l" t="t" r="r" b="b"/>
              <a:pathLst>
                <a:path w="559" h="23855" extrusionOk="0">
                  <a:moveTo>
                    <a:pt x="558" y="0"/>
                  </a:moveTo>
                  <a:lnTo>
                    <a:pt x="0" y="335"/>
                  </a:lnTo>
                  <a:lnTo>
                    <a:pt x="0" y="23854"/>
                  </a:lnTo>
                  <a:lnTo>
                    <a:pt x="558" y="23519"/>
                  </a:lnTo>
                  <a:lnTo>
                    <a:pt x="5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41"/>
            <p:cNvSpPr/>
            <p:nvPr/>
          </p:nvSpPr>
          <p:spPr>
            <a:xfrm>
              <a:off x="5152275" y="1239000"/>
              <a:ext cx="417825" cy="241350"/>
            </a:xfrm>
            <a:custGeom>
              <a:avLst/>
              <a:gdLst/>
              <a:ahLst/>
              <a:cxnLst/>
              <a:rect l="l" t="t" r="r" b="b"/>
              <a:pathLst>
                <a:path w="16713" h="9654" extrusionOk="0">
                  <a:moveTo>
                    <a:pt x="587" y="0"/>
                  </a:moveTo>
                  <a:lnTo>
                    <a:pt x="1" y="335"/>
                  </a:lnTo>
                  <a:lnTo>
                    <a:pt x="16154" y="9653"/>
                  </a:lnTo>
                  <a:lnTo>
                    <a:pt x="16712" y="9318"/>
                  </a:lnTo>
                  <a:lnTo>
                    <a:pt x="5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41"/>
            <p:cNvSpPr/>
            <p:nvPr/>
          </p:nvSpPr>
          <p:spPr>
            <a:xfrm>
              <a:off x="5152275" y="645450"/>
              <a:ext cx="403875" cy="820950"/>
            </a:xfrm>
            <a:custGeom>
              <a:avLst/>
              <a:gdLst/>
              <a:ahLst/>
              <a:cxnLst/>
              <a:rect l="l" t="t" r="r" b="b"/>
              <a:pathLst>
                <a:path w="16155" h="32838" extrusionOk="0">
                  <a:moveTo>
                    <a:pt x="1" y="0"/>
                  </a:moveTo>
                  <a:lnTo>
                    <a:pt x="1" y="23519"/>
                  </a:lnTo>
                  <a:lnTo>
                    <a:pt x="16154" y="32837"/>
                  </a:lnTo>
                  <a:lnTo>
                    <a:pt x="16154" y="93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41"/>
            <p:cNvSpPr/>
            <p:nvPr/>
          </p:nvSpPr>
          <p:spPr>
            <a:xfrm>
              <a:off x="5556125" y="870025"/>
              <a:ext cx="13975" cy="596375"/>
            </a:xfrm>
            <a:custGeom>
              <a:avLst/>
              <a:gdLst/>
              <a:ahLst/>
              <a:cxnLst/>
              <a:rect l="l" t="t" r="r" b="b"/>
              <a:pathLst>
                <a:path w="559" h="23855" extrusionOk="0">
                  <a:moveTo>
                    <a:pt x="558" y="1"/>
                  </a:moveTo>
                  <a:lnTo>
                    <a:pt x="0" y="335"/>
                  </a:lnTo>
                  <a:lnTo>
                    <a:pt x="0" y="23854"/>
                  </a:lnTo>
                  <a:lnTo>
                    <a:pt x="558" y="23519"/>
                  </a:lnTo>
                  <a:lnTo>
                    <a:pt x="5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41"/>
            <p:cNvSpPr/>
            <p:nvPr/>
          </p:nvSpPr>
          <p:spPr>
            <a:xfrm>
              <a:off x="5152275" y="637075"/>
              <a:ext cx="417825" cy="241350"/>
            </a:xfrm>
            <a:custGeom>
              <a:avLst/>
              <a:gdLst/>
              <a:ahLst/>
              <a:cxnLst/>
              <a:rect l="l" t="t" r="r" b="b"/>
              <a:pathLst>
                <a:path w="16713" h="9654" extrusionOk="0">
                  <a:moveTo>
                    <a:pt x="587" y="0"/>
                  </a:moveTo>
                  <a:lnTo>
                    <a:pt x="1" y="335"/>
                  </a:lnTo>
                  <a:lnTo>
                    <a:pt x="16154" y="9653"/>
                  </a:lnTo>
                  <a:lnTo>
                    <a:pt x="16712" y="9319"/>
                  </a:lnTo>
                  <a:lnTo>
                    <a:pt x="5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41"/>
            <p:cNvSpPr/>
            <p:nvPr/>
          </p:nvSpPr>
          <p:spPr>
            <a:xfrm>
              <a:off x="5292475" y="851200"/>
              <a:ext cx="101150" cy="122775"/>
            </a:xfrm>
            <a:custGeom>
              <a:avLst/>
              <a:gdLst/>
              <a:ahLst/>
              <a:cxnLst/>
              <a:rect l="l" t="t" r="r" b="b"/>
              <a:pathLst>
                <a:path w="4046" h="4911" extrusionOk="0">
                  <a:moveTo>
                    <a:pt x="1" y="0"/>
                  </a:moveTo>
                  <a:lnTo>
                    <a:pt x="1" y="2567"/>
                  </a:lnTo>
                  <a:lnTo>
                    <a:pt x="4046" y="4911"/>
                  </a:lnTo>
                  <a:lnTo>
                    <a:pt x="4046" y="231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41"/>
            <p:cNvSpPr/>
            <p:nvPr/>
          </p:nvSpPr>
          <p:spPr>
            <a:xfrm>
              <a:off x="5152975" y="1210400"/>
              <a:ext cx="6300" cy="17450"/>
            </a:xfrm>
            <a:custGeom>
              <a:avLst/>
              <a:gdLst/>
              <a:ahLst/>
              <a:cxnLst/>
              <a:rect l="l" t="t" r="r" b="b"/>
              <a:pathLst>
                <a:path w="252" h="698" extrusionOk="0">
                  <a:moveTo>
                    <a:pt x="252" y="0"/>
                  </a:moveTo>
                  <a:lnTo>
                    <a:pt x="1" y="140"/>
                  </a:lnTo>
                  <a:lnTo>
                    <a:pt x="1" y="698"/>
                  </a:lnTo>
                  <a:lnTo>
                    <a:pt x="252" y="558"/>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41"/>
            <p:cNvSpPr/>
            <p:nvPr/>
          </p:nvSpPr>
          <p:spPr>
            <a:xfrm>
              <a:off x="5141125" y="1213875"/>
              <a:ext cx="123475" cy="85825"/>
            </a:xfrm>
            <a:custGeom>
              <a:avLst/>
              <a:gdLst/>
              <a:ahLst/>
              <a:cxnLst/>
              <a:rect l="l" t="t" r="r" b="b"/>
              <a:pathLst>
                <a:path w="4939" h="3433" extrusionOk="0">
                  <a:moveTo>
                    <a:pt x="0" y="1"/>
                  </a:moveTo>
                  <a:lnTo>
                    <a:pt x="0" y="559"/>
                  </a:lnTo>
                  <a:lnTo>
                    <a:pt x="4939" y="3432"/>
                  </a:lnTo>
                  <a:lnTo>
                    <a:pt x="4939" y="287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41"/>
            <p:cNvSpPr/>
            <p:nvPr/>
          </p:nvSpPr>
          <p:spPr>
            <a:xfrm>
              <a:off x="5264575" y="1278050"/>
              <a:ext cx="12575" cy="21650"/>
            </a:xfrm>
            <a:custGeom>
              <a:avLst/>
              <a:gdLst/>
              <a:ahLst/>
              <a:cxnLst/>
              <a:rect l="l" t="t" r="r" b="b"/>
              <a:pathLst>
                <a:path w="503" h="866" extrusionOk="0">
                  <a:moveTo>
                    <a:pt x="503" y="1"/>
                  </a:moveTo>
                  <a:lnTo>
                    <a:pt x="1" y="307"/>
                  </a:lnTo>
                  <a:lnTo>
                    <a:pt x="1" y="865"/>
                  </a:lnTo>
                  <a:lnTo>
                    <a:pt x="503" y="559"/>
                  </a:lnTo>
                  <a:lnTo>
                    <a:pt x="5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41"/>
            <p:cNvSpPr/>
            <p:nvPr/>
          </p:nvSpPr>
          <p:spPr>
            <a:xfrm>
              <a:off x="5141125" y="1206900"/>
              <a:ext cx="136025" cy="78850"/>
            </a:xfrm>
            <a:custGeom>
              <a:avLst/>
              <a:gdLst/>
              <a:ahLst/>
              <a:cxnLst/>
              <a:rect l="l" t="t" r="r" b="b"/>
              <a:pathLst>
                <a:path w="5441" h="3154" extrusionOk="0">
                  <a:moveTo>
                    <a:pt x="475" y="1"/>
                  </a:moveTo>
                  <a:lnTo>
                    <a:pt x="0" y="280"/>
                  </a:lnTo>
                  <a:lnTo>
                    <a:pt x="4939" y="3153"/>
                  </a:lnTo>
                  <a:lnTo>
                    <a:pt x="5441" y="2847"/>
                  </a:lnTo>
                  <a:lnTo>
                    <a:pt x="5190" y="2707"/>
                  </a:lnTo>
                  <a:lnTo>
                    <a:pt x="4939" y="2847"/>
                  </a:lnTo>
                  <a:lnTo>
                    <a:pt x="475" y="280"/>
                  </a:lnTo>
                  <a:lnTo>
                    <a:pt x="726" y="140"/>
                  </a:ln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41"/>
            <p:cNvSpPr/>
            <p:nvPr/>
          </p:nvSpPr>
          <p:spPr>
            <a:xfrm>
              <a:off x="5152975" y="1259925"/>
              <a:ext cx="6300" cy="18150"/>
            </a:xfrm>
            <a:custGeom>
              <a:avLst/>
              <a:gdLst/>
              <a:ahLst/>
              <a:cxnLst/>
              <a:rect l="l" t="t" r="r" b="b"/>
              <a:pathLst>
                <a:path w="252" h="726" extrusionOk="0">
                  <a:moveTo>
                    <a:pt x="252" y="0"/>
                  </a:moveTo>
                  <a:lnTo>
                    <a:pt x="1" y="140"/>
                  </a:lnTo>
                  <a:lnTo>
                    <a:pt x="1" y="726"/>
                  </a:lnTo>
                  <a:lnTo>
                    <a:pt x="252" y="558"/>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41"/>
            <p:cNvSpPr/>
            <p:nvPr/>
          </p:nvSpPr>
          <p:spPr>
            <a:xfrm>
              <a:off x="5141125" y="1263400"/>
              <a:ext cx="123475" cy="85825"/>
            </a:xfrm>
            <a:custGeom>
              <a:avLst/>
              <a:gdLst/>
              <a:ahLst/>
              <a:cxnLst/>
              <a:rect l="l" t="t" r="r" b="b"/>
              <a:pathLst>
                <a:path w="4939" h="3433" extrusionOk="0">
                  <a:moveTo>
                    <a:pt x="0" y="1"/>
                  </a:moveTo>
                  <a:lnTo>
                    <a:pt x="0" y="587"/>
                  </a:lnTo>
                  <a:lnTo>
                    <a:pt x="4939" y="3432"/>
                  </a:lnTo>
                  <a:lnTo>
                    <a:pt x="4939" y="287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41"/>
            <p:cNvSpPr/>
            <p:nvPr/>
          </p:nvSpPr>
          <p:spPr>
            <a:xfrm>
              <a:off x="5264575" y="1328275"/>
              <a:ext cx="12575" cy="20950"/>
            </a:xfrm>
            <a:custGeom>
              <a:avLst/>
              <a:gdLst/>
              <a:ahLst/>
              <a:cxnLst/>
              <a:rect l="l" t="t" r="r" b="b"/>
              <a:pathLst>
                <a:path w="503" h="838" extrusionOk="0">
                  <a:moveTo>
                    <a:pt x="503" y="0"/>
                  </a:moveTo>
                  <a:lnTo>
                    <a:pt x="1" y="279"/>
                  </a:lnTo>
                  <a:lnTo>
                    <a:pt x="1" y="837"/>
                  </a:lnTo>
                  <a:lnTo>
                    <a:pt x="503" y="558"/>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41"/>
            <p:cNvSpPr/>
            <p:nvPr/>
          </p:nvSpPr>
          <p:spPr>
            <a:xfrm>
              <a:off x="5141125" y="1256425"/>
              <a:ext cx="136025" cy="78850"/>
            </a:xfrm>
            <a:custGeom>
              <a:avLst/>
              <a:gdLst/>
              <a:ahLst/>
              <a:cxnLst/>
              <a:rect l="l" t="t" r="r" b="b"/>
              <a:pathLst>
                <a:path w="5441" h="3154" extrusionOk="0">
                  <a:moveTo>
                    <a:pt x="475" y="1"/>
                  </a:moveTo>
                  <a:lnTo>
                    <a:pt x="0" y="280"/>
                  </a:lnTo>
                  <a:lnTo>
                    <a:pt x="4939" y="3153"/>
                  </a:lnTo>
                  <a:lnTo>
                    <a:pt x="5441" y="2874"/>
                  </a:lnTo>
                  <a:lnTo>
                    <a:pt x="5190" y="2735"/>
                  </a:lnTo>
                  <a:lnTo>
                    <a:pt x="4939" y="2874"/>
                  </a:lnTo>
                  <a:lnTo>
                    <a:pt x="475" y="280"/>
                  </a:lnTo>
                  <a:lnTo>
                    <a:pt x="726" y="140"/>
                  </a:ln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288" name="Google Shape;288;p41"/>
          <p:cNvCxnSpPr/>
          <p:nvPr/>
        </p:nvCxnSpPr>
        <p:spPr>
          <a:xfrm>
            <a:off x="4946125" y="3494050"/>
            <a:ext cx="30297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0"/>
                                        </p:tgtEl>
                                        <p:attrNameLst>
                                          <p:attrName>style.visibility</p:attrName>
                                        </p:attrNameLst>
                                      </p:cBhvr>
                                      <p:to>
                                        <p:strVal val="visible"/>
                                      </p:to>
                                    </p:set>
                                    <p:animEffect transition="in" filter="fade">
                                      <p:cBhvr>
                                        <p:cTn id="7" dur="1000"/>
                                        <p:tgtEl>
                                          <p:spTgt spid="240"/>
                                        </p:tgtEl>
                                      </p:cBhvr>
                                    </p:animEffect>
                                    <p:anim calcmode="lin" valueType="num">
                                      <p:cBhvr>
                                        <p:cTn id="8" dur="1000" fill="hold"/>
                                        <p:tgtEl>
                                          <p:spTgt spid="240"/>
                                        </p:tgtEl>
                                        <p:attrNameLst>
                                          <p:attrName>ppt_x</p:attrName>
                                        </p:attrNameLst>
                                      </p:cBhvr>
                                      <p:tavLst>
                                        <p:tav tm="0">
                                          <p:val>
                                            <p:strVal val="#ppt_x"/>
                                          </p:val>
                                        </p:tav>
                                        <p:tav tm="100000">
                                          <p:val>
                                            <p:strVal val="#ppt_x"/>
                                          </p:val>
                                        </p:tav>
                                      </p:tavLst>
                                    </p:anim>
                                    <p:anim calcmode="lin" valueType="num">
                                      <p:cBhvr>
                                        <p:cTn id="9" dur="1000" fill="hold"/>
                                        <p:tgtEl>
                                          <p:spTgt spid="240"/>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38"/>
                                        </p:tgtEl>
                                        <p:attrNameLst>
                                          <p:attrName>style.visibility</p:attrName>
                                        </p:attrNameLst>
                                      </p:cBhvr>
                                      <p:to>
                                        <p:strVal val="visible"/>
                                      </p:to>
                                    </p:set>
                                    <p:animEffect transition="in" filter="fade">
                                      <p:cBhvr>
                                        <p:cTn id="12" dur="1000"/>
                                        <p:tgtEl>
                                          <p:spTgt spid="238"/>
                                        </p:tgtEl>
                                      </p:cBhvr>
                                    </p:animEffect>
                                    <p:anim calcmode="lin" valueType="num">
                                      <p:cBhvr>
                                        <p:cTn id="13" dur="1000" fill="hold"/>
                                        <p:tgtEl>
                                          <p:spTgt spid="238"/>
                                        </p:tgtEl>
                                        <p:attrNameLst>
                                          <p:attrName>ppt_x</p:attrName>
                                        </p:attrNameLst>
                                      </p:cBhvr>
                                      <p:tavLst>
                                        <p:tav tm="0">
                                          <p:val>
                                            <p:strVal val="#ppt_x"/>
                                          </p:val>
                                        </p:tav>
                                        <p:tav tm="100000">
                                          <p:val>
                                            <p:strVal val="#ppt_x"/>
                                          </p:val>
                                        </p:tav>
                                      </p:tavLst>
                                    </p:anim>
                                    <p:anim calcmode="lin" valueType="num">
                                      <p:cBhvr>
                                        <p:cTn id="14" dur="1000" fill="hold"/>
                                        <p:tgtEl>
                                          <p:spTgt spid="238"/>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69"/>
                                        </p:tgtEl>
                                        <p:attrNameLst>
                                          <p:attrName>style.visibility</p:attrName>
                                        </p:attrNameLst>
                                      </p:cBhvr>
                                      <p:to>
                                        <p:strVal val="visible"/>
                                      </p:to>
                                    </p:set>
                                    <p:animEffect transition="in" filter="fade">
                                      <p:cBhvr>
                                        <p:cTn id="17" dur="1000"/>
                                        <p:tgtEl>
                                          <p:spTgt spid="269"/>
                                        </p:tgtEl>
                                      </p:cBhvr>
                                    </p:animEffect>
                                    <p:anim calcmode="lin" valueType="num">
                                      <p:cBhvr>
                                        <p:cTn id="18" dur="1000" fill="hold"/>
                                        <p:tgtEl>
                                          <p:spTgt spid="269"/>
                                        </p:tgtEl>
                                        <p:attrNameLst>
                                          <p:attrName>ppt_x</p:attrName>
                                        </p:attrNameLst>
                                      </p:cBhvr>
                                      <p:tavLst>
                                        <p:tav tm="0">
                                          <p:val>
                                            <p:strVal val="#ppt_x"/>
                                          </p:val>
                                        </p:tav>
                                        <p:tav tm="100000">
                                          <p:val>
                                            <p:strVal val="#ppt_x"/>
                                          </p:val>
                                        </p:tav>
                                      </p:tavLst>
                                    </p:anim>
                                    <p:anim calcmode="lin" valueType="num">
                                      <p:cBhvr>
                                        <p:cTn id="19" dur="1000" fill="hold"/>
                                        <p:tgtEl>
                                          <p:spTgt spid="269"/>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41"/>
                                        </p:tgtEl>
                                        <p:attrNameLst>
                                          <p:attrName>style.visibility</p:attrName>
                                        </p:attrNameLst>
                                      </p:cBhvr>
                                      <p:to>
                                        <p:strVal val="visible"/>
                                      </p:to>
                                    </p:set>
                                    <p:animEffect transition="in" filter="fade">
                                      <p:cBhvr>
                                        <p:cTn id="22" dur="1000"/>
                                        <p:tgtEl>
                                          <p:spTgt spid="241"/>
                                        </p:tgtEl>
                                      </p:cBhvr>
                                    </p:animEffect>
                                    <p:anim calcmode="lin" valueType="num">
                                      <p:cBhvr>
                                        <p:cTn id="23" dur="1000" fill="hold"/>
                                        <p:tgtEl>
                                          <p:spTgt spid="241"/>
                                        </p:tgtEl>
                                        <p:attrNameLst>
                                          <p:attrName>ppt_x</p:attrName>
                                        </p:attrNameLst>
                                      </p:cBhvr>
                                      <p:tavLst>
                                        <p:tav tm="0">
                                          <p:val>
                                            <p:strVal val="#ppt_x"/>
                                          </p:val>
                                        </p:tav>
                                        <p:tav tm="100000">
                                          <p:val>
                                            <p:strVal val="#ppt_x"/>
                                          </p:val>
                                        </p:tav>
                                      </p:tavLst>
                                    </p:anim>
                                    <p:anim calcmode="lin" valueType="num">
                                      <p:cBhvr>
                                        <p:cTn id="24" dur="1000" fill="hold"/>
                                        <p:tgtEl>
                                          <p:spTgt spid="241"/>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88"/>
                                        </p:tgtEl>
                                        <p:attrNameLst>
                                          <p:attrName>style.visibility</p:attrName>
                                        </p:attrNameLst>
                                      </p:cBhvr>
                                      <p:to>
                                        <p:strVal val="visible"/>
                                      </p:to>
                                    </p:set>
                                    <p:animEffect transition="in" filter="fade">
                                      <p:cBhvr>
                                        <p:cTn id="27" dur="1000"/>
                                        <p:tgtEl>
                                          <p:spTgt spid="288"/>
                                        </p:tgtEl>
                                      </p:cBhvr>
                                    </p:animEffect>
                                    <p:anim calcmode="lin" valueType="num">
                                      <p:cBhvr>
                                        <p:cTn id="28" dur="1000" fill="hold"/>
                                        <p:tgtEl>
                                          <p:spTgt spid="288"/>
                                        </p:tgtEl>
                                        <p:attrNameLst>
                                          <p:attrName>ppt_x</p:attrName>
                                        </p:attrNameLst>
                                      </p:cBhvr>
                                      <p:tavLst>
                                        <p:tav tm="0">
                                          <p:val>
                                            <p:strVal val="#ppt_x"/>
                                          </p:val>
                                        </p:tav>
                                        <p:tav tm="100000">
                                          <p:val>
                                            <p:strVal val="#ppt_x"/>
                                          </p:val>
                                        </p:tav>
                                      </p:tavLst>
                                    </p:anim>
                                    <p:anim calcmode="lin" valueType="num">
                                      <p:cBhvr>
                                        <p:cTn id="29" dur="1000" fill="hold"/>
                                        <p:tgtEl>
                                          <p:spTgt spid="28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39">
                                            <p:txEl>
                                              <p:pRg st="0" end="0"/>
                                            </p:txEl>
                                          </p:spTgt>
                                        </p:tgtEl>
                                        <p:attrNameLst>
                                          <p:attrName>style.visibility</p:attrName>
                                        </p:attrNameLst>
                                      </p:cBhvr>
                                      <p:to>
                                        <p:strVal val="visible"/>
                                      </p:to>
                                    </p:set>
                                    <p:animEffect transition="in" filter="fade">
                                      <p:cBhvr>
                                        <p:cTn id="32" dur="1000"/>
                                        <p:tgtEl>
                                          <p:spTgt spid="239">
                                            <p:txEl>
                                              <p:pRg st="0" end="0"/>
                                            </p:txEl>
                                          </p:spTgt>
                                        </p:tgtEl>
                                      </p:cBhvr>
                                    </p:animEffect>
                                    <p:anim calcmode="lin" valueType="num">
                                      <p:cBhvr>
                                        <p:cTn id="33" dur="1000" fill="hold"/>
                                        <p:tgtEl>
                                          <p:spTgt spid="239">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23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239">
                                            <p:txEl>
                                              <p:pRg st="1" end="1"/>
                                            </p:txEl>
                                          </p:spTgt>
                                        </p:tgtEl>
                                        <p:attrNameLst>
                                          <p:attrName>style.visibility</p:attrName>
                                        </p:attrNameLst>
                                      </p:cBhvr>
                                      <p:to>
                                        <p:strVal val="visible"/>
                                      </p:to>
                                    </p:set>
                                    <p:animEffect transition="in" filter="fade">
                                      <p:cBhvr>
                                        <p:cTn id="39" dur="1000"/>
                                        <p:tgtEl>
                                          <p:spTgt spid="239">
                                            <p:txEl>
                                              <p:pRg st="1" end="1"/>
                                            </p:txEl>
                                          </p:spTgt>
                                        </p:tgtEl>
                                      </p:cBhvr>
                                    </p:animEffect>
                                    <p:anim calcmode="lin" valueType="num">
                                      <p:cBhvr>
                                        <p:cTn id="40" dur="1000" fill="hold"/>
                                        <p:tgtEl>
                                          <p:spTgt spid="239">
                                            <p:txEl>
                                              <p:pRg st="1" end="1"/>
                                            </p:txEl>
                                          </p:spTgt>
                                        </p:tgtEl>
                                        <p:attrNameLst>
                                          <p:attrName>ppt_x</p:attrName>
                                        </p:attrNameLst>
                                      </p:cBhvr>
                                      <p:tavLst>
                                        <p:tav tm="0">
                                          <p:val>
                                            <p:strVal val="#ppt_x"/>
                                          </p:val>
                                        </p:tav>
                                        <p:tav tm="100000">
                                          <p:val>
                                            <p:strVal val="#ppt_x"/>
                                          </p:val>
                                        </p:tav>
                                      </p:tavLst>
                                    </p:anim>
                                    <p:anim calcmode="lin" valueType="num">
                                      <p:cBhvr>
                                        <p:cTn id="41" dur="1000" fill="hold"/>
                                        <p:tgtEl>
                                          <p:spTgt spid="23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239">
                                            <p:txEl>
                                              <p:pRg st="2" end="2"/>
                                            </p:txEl>
                                          </p:spTgt>
                                        </p:tgtEl>
                                        <p:attrNameLst>
                                          <p:attrName>style.visibility</p:attrName>
                                        </p:attrNameLst>
                                      </p:cBhvr>
                                      <p:to>
                                        <p:strVal val="visible"/>
                                      </p:to>
                                    </p:set>
                                    <p:animEffect transition="in" filter="fade">
                                      <p:cBhvr>
                                        <p:cTn id="46" dur="1000"/>
                                        <p:tgtEl>
                                          <p:spTgt spid="239">
                                            <p:txEl>
                                              <p:pRg st="2" end="2"/>
                                            </p:txEl>
                                          </p:spTgt>
                                        </p:tgtEl>
                                      </p:cBhvr>
                                    </p:animEffect>
                                    <p:anim calcmode="lin" valueType="num">
                                      <p:cBhvr>
                                        <p:cTn id="47" dur="1000" fill="hold"/>
                                        <p:tgtEl>
                                          <p:spTgt spid="239">
                                            <p:txEl>
                                              <p:pRg st="2" end="2"/>
                                            </p:txEl>
                                          </p:spTgt>
                                        </p:tgtEl>
                                        <p:attrNameLst>
                                          <p:attrName>ppt_x</p:attrName>
                                        </p:attrNameLst>
                                      </p:cBhvr>
                                      <p:tavLst>
                                        <p:tav tm="0">
                                          <p:val>
                                            <p:strVal val="#ppt_x"/>
                                          </p:val>
                                        </p:tav>
                                        <p:tav tm="100000">
                                          <p:val>
                                            <p:strVal val="#ppt_x"/>
                                          </p:val>
                                        </p:tav>
                                      </p:tavLst>
                                    </p:anim>
                                    <p:anim calcmode="lin" valueType="num">
                                      <p:cBhvr>
                                        <p:cTn id="48" dur="1000" fill="hold"/>
                                        <p:tgtEl>
                                          <p:spTgt spid="23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0" grpId="0"/>
      <p:bldP spid="238" grpId="0" animBg="1"/>
      <p:bldP spid="239" grpId="0" build="p"/>
      <p:bldP spid="240" grpId="1"/>
      <p:bldP spid="238" grpId="1" animBg="1"/>
      <p:bldP spid="239" grpI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8" name="Google Shape;948;p57"/>
          <p:cNvSpPr txBox="1"/>
          <p:nvPr/>
        </p:nvSpPr>
        <p:spPr>
          <a:xfrm>
            <a:off x="4754879" y="3089574"/>
            <a:ext cx="3030300" cy="270000"/>
          </a:xfrm>
          <a:prstGeom prst="rect">
            <a:avLst/>
          </a:prstGeom>
          <a:noFill/>
          <a:ln>
            <a:noFill/>
          </a:ln>
        </p:spPr>
        <p:txBody>
          <a:bodyPr spcFirstLastPara="1" wrap="square" lIns="91425" tIns="91425" rIns="91425" bIns="91425" anchor="ctr" anchorCtr="0">
            <a:noAutofit/>
          </a:bodyPr>
          <a:lstStyle/>
          <a:p>
            <a:pPr lvl="0">
              <a:spcAft>
                <a:spcPts val="1200"/>
              </a:spcAft>
            </a:pPr>
            <a:r>
              <a:rPr lang="fr-FR" sz="1200" dirty="0">
                <a:solidFill>
                  <a:schemeClr val="dk1"/>
                </a:solidFill>
                <a:latin typeface="Lexend"/>
                <a:ea typeface="Lexend"/>
                <a:cs typeface="Lexend"/>
              </a:rPr>
              <a:t>- </a:t>
            </a:r>
            <a:r>
              <a:rPr lang="fr-FR" sz="1200" dirty="0" smtClean="0">
                <a:solidFill>
                  <a:schemeClr val="dk1"/>
                </a:solidFill>
                <a:latin typeface="Lexend"/>
                <a:ea typeface="Lexend"/>
                <a:cs typeface="Lexend"/>
              </a:rPr>
              <a:t>Affichage </a:t>
            </a:r>
            <a:r>
              <a:rPr lang="fr-FR" sz="1200" dirty="0">
                <a:solidFill>
                  <a:schemeClr val="dk1"/>
                </a:solidFill>
                <a:latin typeface="Lexend"/>
                <a:ea typeface="Lexend"/>
                <a:cs typeface="Lexend"/>
              </a:rPr>
              <a:t>des produits défectueux existants dans la base de données. </a:t>
            </a:r>
            <a:r>
              <a:rPr lang="fr-FR" sz="1200" dirty="0" smtClean="0">
                <a:solidFill>
                  <a:schemeClr val="dk1"/>
                </a:solidFill>
                <a:latin typeface="Lexend"/>
                <a:ea typeface="Lexend"/>
                <a:cs typeface="Lexend"/>
              </a:rPr>
              <a:t>     </a:t>
            </a:r>
            <a:endParaRPr lang="fr-FR" sz="1200" dirty="0" smtClean="0">
              <a:solidFill>
                <a:schemeClr val="dk1"/>
              </a:solidFill>
              <a:latin typeface="Lexend"/>
              <a:ea typeface="Lexend"/>
              <a:cs typeface="Lexend"/>
            </a:endParaRPr>
          </a:p>
          <a:p>
            <a:pPr lvl="0">
              <a:spcAft>
                <a:spcPts val="1200"/>
              </a:spcAft>
            </a:pPr>
            <a:r>
              <a:rPr lang="fr-FR" sz="1200" dirty="0" smtClean="0">
                <a:solidFill>
                  <a:schemeClr val="dk1"/>
                </a:solidFill>
                <a:latin typeface="Lexend"/>
                <a:ea typeface="Lexend"/>
                <a:cs typeface="Lexend"/>
              </a:rPr>
              <a:t>                                                                                                                          - Afficher </a:t>
            </a:r>
            <a:r>
              <a:rPr lang="fr-FR" sz="1200" dirty="0">
                <a:solidFill>
                  <a:schemeClr val="dk1"/>
                </a:solidFill>
                <a:latin typeface="Lexend"/>
                <a:ea typeface="Lexend"/>
                <a:cs typeface="Lexend"/>
              </a:rPr>
              <a:t>la liste complète des produits défectueux. </a:t>
            </a:r>
            <a:endParaRPr lang="fr-FR" sz="1200" dirty="0" smtClean="0">
              <a:solidFill>
                <a:schemeClr val="dk1"/>
              </a:solidFill>
              <a:latin typeface="Lexend"/>
              <a:ea typeface="Lexend"/>
              <a:cs typeface="Lexend"/>
            </a:endParaRPr>
          </a:p>
          <a:p>
            <a:pPr lvl="0">
              <a:spcAft>
                <a:spcPts val="1200"/>
              </a:spcAft>
            </a:pPr>
            <a:r>
              <a:rPr lang="fr-FR" sz="1200" dirty="0" smtClean="0">
                <a:solidFill>
                  <a:schemeClr val="dk1"/>
                </a:solidFill>
                <a:latin typeface="Lexend"/>
                <a:ea typeface="Lexend"/>
                <a:cs typeface="Lexend"/>
              </a:rPr>
              <a:t>- </a:t>
            </a:r>
            <a:r>
              <a:rPr lang="fr-FR" sz="1200" dirty="0">
                <a:solidFill>
                  <a:schemeClr val="dk1"/>
                </a:solidFill>
                <a:latin typeface="Lexend"/>
                <a:ea typeface="Lexend"/>
                <a:cs typeface="Lexend"/>
              </a:rPr>
              <a:t>Rechercher un produit spécifique par nom, ID ou autre critère. </a:t>
            </a:r>
            <a:endParaRPr lang="fr-FR" sz="1200" dirty="0" smtClean="0">
              <a:solidFill>
                <a:schemeClr val="dk1"/>
              </a:solidFill>
              <a:latin typeface="Lexend"/>
              <a:ea typeface="Lexend"/>
              <a:cs typeface="Lexend"/>
            </a:endParaRPr>
          </a:p>
          <a:p>
            <a:pPr lvl="0">
              <a:spcAft>
                <a:spcPts val="1200"/>
              </a:spcAft>
            </a:pPr>
            <a:r>
              <a:rPr lang="fr-FR" sz="1200" dirty="0">
                <a:solidFill>
                  <a:schemeClr val="dk1"/>
                </a:solidFill>
                <a:latin typeface="Lexend"/>
                <a:ea typeface="Lexend"/>
                <a:cs typeface="Lexend"/>
              </a:rPr>
              <a:t>	</a:t>
            </a:r>
            <a:r>
              <a:rPr lang="fr-FR" sz="1200" dirty="0" smtClean="0">
                <a:solidFill>
                  <a:schemeClr val="dk1"/>
                </a:solidFill>
                <a:latin typeface="Lexend"/>
                <a:ea typeface="Lexend"/>
                <a:cs typeface="Lexend"/>
              </a:rPr>
              <a:t>		  - </a:t>
            </a:r>
            <a:r>
              <a:rPr lang="fr-FR" sz="1200" dirty="0">
                <a:solidFill>
                  <a:schemeClr val="dk1"/>
                </a:solidFill>
                <a:latin typeface="Lexend"/>
                <a:ea typeface="Lexend"/>
                <a:cs typeface="Lexend"/>
              </a:rPr>
              <a:t>Ajouter un nouveau produit </a:t>
            </a:r>
            <a:r>
              <a:rPr lang="fr-FR" sz="1200" dirty="0" smtClean="0">
                <a:solidFill>
                  <a:schemeClr val="dk1"/>
                </a:solidFill>
                <a:latin typeface="Lexend"/>
                <a:ea typeface="Lexend"/>
                <a:cs typeface="Lexend"/>
              </a:rPr>
              <a:t>défectueux </a:t>
            </a:r>
            <a:r>
              <a:rPr lang="fr-FR" sz="1200" dirty="0">
                <a:solidFill>
                  <a:schemeClr val="dk1"/>
                </a:solidFill>
                <a:latin typeface="Lexend"/>
                <a:ea typeface="Lexend"/>
                <a:cs typeface="Lexend"/>
              </a:rPr>
              <a:t>en saisissant ses informations. </a:t>
            </a:r>
            <a:endParaRPr lang="fr-FR" sz="1200" dirty="0" smtClean="0">
              <a:solidFill>
                <a:schemeClr val="dk1"/>
              </a:solidFill>
              <a:latin typeface="Lexend"/>
              <a:ea typeface="Lexend"/>
              <a:cs typeface="Lexend"/>
            </a:endParaRPr>
          </a:p>
          <a:p>
            <a:pPr lvl="0">
              <a:spcAft>
                <a:spcPts val="1200"/>
              </a:spcAft>
            </a:pPr>
            <a:r>
              <a:rPr lang="fr-FR" sz="1200" dirty="0" smtClean="0">
                <a:solidFill>
                  <a:schemeClr val="dk1"/>
                </a:solidFill>
                <a:latin typeface="Lexend"/>
                <a:ea typeface="Lexend"/>
                <a:cs typeface="Lexend"/>
              </a:rPr>
              <a:t>- </a:t>
            </a:r>
            <a:r>
              <a:rPr lang="fr-FR" sz="1200" dirty="0">
                <a:solidFill>
                  <a:schemeClr val="dk1"/>
                </a:solidFill>
                <a:latin typeface="Lexend"/>
                <a:ea typeface="Lexend"/>
                <a:cs typeface="Lexend"/>
              </a:rPr>
              <a:t>Modifier les informations d'un produit défectueux existant. </a:t>
            </a:r>
            <a:endParaRPr lang="fr-FR" sz="1200" dirty="0" smtClean="0">
              <a:solidFill>
                <a:schemeClr val="dk1"/>
              </a:solidFill>
              <a:latin typeface="Lexend"/>
              <a:ea typeface="Lexend"/>
              <a:cs typeface="Lexend"/>
            </a:endParaRPr>
          </a:p>
          <a:p>
            <a:pPr lvl="0">
              <a:spcAft>
                <a:spcPts val="1200"/>
              </a:spcAft>
            </a:pP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Supprimer un produit défectueux de la base de donné</a:t>
            </a:r>
            <a:br>
              <a:rPr lang="fr-FR" sz="1200" dirty="0" smtClean="0">
                <a:solidFill>
                  <a:schemeClr val="dk1"/>
                </a:solidFill>
                <a:latin typeface="Lexend"/>
                <a:ea typeface="Lexend"/>
                <a:cs typeface="Lexend"/>
              </a:rPr>
            </a:br>
            <a:endParaRPr sz="1200" dirty="0">
              <a:solidFill>
                <a:schemeClr val="dk1"/>
              </a:solidFill>
              <a:latin typeface="Lexend"/>
              <a:ea typeface="Lexend"/>
              <a:cs typeface="Lexend"/>
              <a:sym typeface="Lexend"/>
            </a:endParaRPr>
          </a:p>
        </p:txBody>
      </p:sp>
      <p:cxnSp>
        <p:nvCxnSpPr>
          <p:cNvPr id="960" name="Google Shape;960;p57"/>
          <p:cNvCxnSpPr/>
          <p:nvPr/>
        </p:nvCxnSpPr>
        <p:spPr>
          <a:xfrm flipV="1">
            <a:off x="3088617" y="1333948"/>
            <a:ext cx="1666262" cy="143481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961" name="Google Shape;961;p57"/>
          <p:cNvCxnSpPr/>
          <p:nvPr/>
        </p:nvCxnSpPr>
        <p:spPr>
          <a:xfrm flipV="1">
            <a:off x="3088617" y="2033427"/>
            <a:ext cx="1667335" cy="735331"/>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28" name="Google Shape;405;p44"/>
          <p:cNvCxnSpPr/>
          <p:nvPr/>
        </p:nvCxnSpPr>
        <p:spPr>
          <a:xfrm flipV="1">
            <a:off x="1037707" y="914400"/>
            <a:ext cx="3717172" cy="12870"/>
          </a:xfrm>
          <a:prstGeom prst="straightConnector1">
            <a:avLst/>
          </a:prstGeom>
          <a:noFill/>
          <a:ln w="28575" cap="flat" cmpd="sng">
            <a:solidFill>
              <a:schemeClr val="dk1"/>
            </a:solidFill>
            <a:prstDash val="solid"/>
            <a:round/>
            <a:headEnd type="none" w="med" len="med"/>
            <a:tailEnd type="none" w="med" len="med"/>
          </a:ln>
        </p:spPr>
      </p:cxnSp>
      <p:sp>
        <p:nvSpPr>
          <p:cNvPr id="29" name="ZoneTexte 28"/>
          <p:cNvSpPr txBox="1"/>
          <p:nvPr/>
        </p:nvSpPr>
        <p:spPr>
          <a:xfrm>
            <a:off x="1034396" y="370777"/>
            <a:ext cx="3720483" cy="400110"/>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2000" dirty="0"/>
              <a:t>Spécifications fonctionnelles </a:t>
            </a:r>
            <a:r>
              <a:rPr lang="en-US" sz="2000" dirty="0" smtClean="0">
                <a:solidFill>
                  <a:schemeClr val="tx1"/>
                </a:solidFill>
                <a:effectLst>
                  <a:outerShdw blurRad="38100" dist="38100" dir="2700000" algn="tl">
                    <a:srgbClr val="000000">
                      <a:alpha val="43137"/>
                    </a:srgbClr>
                  </a:outerShdw>
                </a:effectLst>
              </a:rPr>
              <a:t> :</a:t>
            </a:r>
            <a:endParaRPr lang="en-US" sz="2000" dirty="0">
              <a:solidFill>
                <a:schemeClr val="tx1"/>
              </a:solidFill>
              <a:effectLst>
                <a:outerShdw blurRad="38100" dist="38100" dir="2700000" algn="tl">
                  <a:srgbClr val="000000">
                    <a:alpha val="43137"/>
                  </a:srgbClr>
                </a:outerShdw>
              </a:effectLst>
            </a:endParaRPr>
          </a:p>
        </p:txBody>
      </p:sp>
      <p:cxnSp>
        <p:nvCxnSpPr>
          <p:cNvPr id="45" name="Google Shape;961;p57"/>
          <p:cNvCxnSpPr/>
          <p:nvPr/>
        </p:nvCxnSpPr>
        <p:spPr>
          <a:xfrm flipV="1">
            <a:off x="3164817" y="2571078"/>
            <a:ext cx="1628162" cy="197682"/>
          </a:xfrm>
          <a:prstGeom prst="bentConnector3">
            <a:avLst>
              <a:gd name="adj1" fmla="val 46081"/>
            </a:avLst>
          </a:prstGeom>
          <a:noFill/>
          <a:ln w="28575" cap="flat" cmpd="sng">
            <a:solidFill>
              <a:schemeClr val="dk1"/>
            </a:solidFill>
            <a:prstDash val="solid"/>
            <a:miter lim="8000"/>
            <a:headEnd type="none" w="med" len="med"/>
            <a:tailEnd type="none" w="med" len="med"/>
          </a:ln>
        </p:spPr>
      </p:cxnSp>
      <p:cxnSp>
        <p:nvCxnSpPr>
          <p:cNvPr id="55" name="Google Shape;961;p57"/>
          <p:cNvCxnSpPr/>
          <p:nvPr/>
        </p:nvCxnSpPr>
        <p:spPr>
          <a:xfrm>
            <a:off x="3088617" y="2768758"/>
            <a:ext cx="1666262" cy="486481"/>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60" name="Google Shape;961;p57"/>
          <p:cNvCxnSpPr/>
          <p:nvPr/>
        </p:nvCxnSpPr>
        <p:spPr>
          <a:xfrm>
            <a:off x="3088617" y="2768758"/>
            <a:ext cx="1704362" cy="1181632"/>
          </a:xfrm>
          <a:prstGeom prst="bentConnector3">
            <a:avLst>
              <a:gd name="adj1" fmla="val 48106"/>
            </a:avLst>
          </a:prstGeom>
          <a:noFill/>
          <a:ln w="28575" cap="flat" cmpd="sng">
            <a:solidFill>
              <a:schemeClr val="dk1"/>
            </a:solidFill>
            <a:prstDash val="solid"/>
            <a:miter lim="8000"/>
            <a:headEnd type="none" w="med" len="med"/>
            <a:tailEnd type="none" w="med" len="med"/>
          </a:ln>
        </p:spPr>
      </p:cxnSp>
      <p:cxnSp>
        <p:nvCxnSpPr>
          <p:cNvPr id="63" name="Google Shape;961;p57"/>
          <p:cNvCxnSpPr/>
          <p:nvPr/>
        </p:nvCxnSpPr>
        <p:spPr>
          <a:xfrm>
            <a:off x="2633951" y="2768758"/>
            <a:ext cx="2159028" cy="1917542"/>
          </a:xfrm>
          <a:prstGeom prst="bentConnector3">
            <a:avLst>
              <a:gd name="adj1" fmla="val 59145"/>
            </a:avLst>
          </a:prstGeom>
          <a:noFill/>
          <a:ln w="28575" cap="flat" cmpd="sng">
            <a:solidFill>
              <a:schemeClr val="dk1"/>
            </a:solidFill>
            <a:prstDash val="solid"/>
            <a:miter lim="8000"/>
            <a:headEnd type="none" w="med" len="med"/>
            <a:tailEnd type="none" w="med" len="med"/>
          </a:ln>
        </p:spPr>
      </p:cxnSp>
      <p:sp>
        <p:nvSpPr>
          <p:cNvPr id="74" name="Google Shape;944;p57"/>
          <p:cNvSpPr txBox="1"/>
          <p:nvPr/>
        </p:nvSpPr>
        <p:spPr>
          <a:xfrm>
            <a:off x="0" y="2487539"/>
            <a:ext cx="3356386" cy="497700"/>
          </a:xfrm>
          <a:prstGeom prst="rect">
            <a:avLst/>
          </a:prstGeom>
          <a:noFill/>
          <a:ln>
            <a:noFill/>
          </a:ln>
        </p:spPr>
        <p:txBody>
          <a:bodyPr spcFirstLastPara="1" wrap="square" lIns="91425" tIns="91425" rIns="91425" bIns="91425" anchor="b" anchorCtr="0">
            <a:noAutofit/>
          </a:bodyPr>
          <a:lstStyle/>
          <a:p>
            <a:pPr lvl="0"/>
            <a:r>
              <a:rPr lang="en-US" sz="1800" dirty="0" smtClean="0">
                <a:solidFill>
                  <a:schemeClr val="lt1"/>
                </a:solidFill>
                <a:highlight>
                  <a:schemeClr val="dk1"/>
                </a:highlight>
                <a:latin typeface="Lexend Giga"/>
                <a:ea typeface="Lexend Giga"/>
                <a:cs typeface="Lexend Giga"/>
              </a:rPr>
              <a:t>Gestion </a:t>
            </a:r>
            <a:r>
              <a:rPr lang="en-US" sz="1800" dirty="0">
                <a:solidFill>
                  <a:schemeClr val="lt1"/>
                </a:solidFill>
                <a:highlight>
                  <a:schemeClr val="dk1"/>
                </a:highlight>
                <a:latin typeface="Lexend Giga"/>
                <a:ea typeface="Lexend Giga"/>
                <a:cs typeface="Lexend Giga"/>
              </a:rPr>
              <a:t>des </a:t>
            </a:r>
            <a:r>
              <a:rPr lang="en-US" sz="1800" dirty="0" smtClean="0">
                <a:solidFill>
                  <a:schemeClr val="lt1"/>
                </a:solidFill>
                <a:highlight>
                  <a:schemeClr val="dk1"/>
                </a:highlight>
                <a:latin typeface="Lexend Giga"/>
                <a:ea typeface="Lexend Giga"/>
                <a:cs typeface="Lexend Giga"/>
              </a:rPr>
              <a:t>produits</a:t>
            </a:r>
            <a:endParaRPr sz="1800" dirty="0">
              <a:solidFill>
                <a:schemeClr val="lt1"/>
              </a:solidFill>
              <a:highlight>
                <a:schemeClr val="dk1"/>
              </a:highlight>
              <a:latin typeface="Lexend Giga"/>
              <a:ea typeface="Lexend Giga"/>
              <a:cs typeface="Lexend Giga"/>
              <a:sym typeface="Lexend Gig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ox(in)">
                                      <p:cBhvr>
                                        <p:cTn id="7" dur="2000"/>
                                        <p:tgtEl>
                                          <p:spTgt spid="29"/>
                                        </p:tgtEl>
                                      </p:cBhvr>
                                    </p:animEffect>
                                  </p:childTnLst>
                                </p:cTn>
                              </p:par>
                              <p:par>
                                <p:cTn id="8" presetID="4" presetClass="entr" presetSubtype="16"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box(in)">
                                      <p:cBhvr>
                                        <p:cTn id="10" dur="20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74"/>
                                        </p:tgtEl>
                                        <p:attrNameLst>
                                          <p:attrName>style.visibility</p:attrName>
                                        </p:attrNameLst>
                                      </p:cBhvr>
                                      <p:to>
                                        <p:strVal val="visible"/>
                                      </p:to>
                                    </p:set>
                                    <p:animEffect transition="in" filter="blinds(horizontal)">
                                      <p:cBhvr>
                                        <p:cTn id="15" dur="500"/>
                                        <p:tgtEl>
                                          <p:spTgt spid="74"/>
                                        </p:tgtEl>
                                      </p:cBhvr>
                                    </p:animEffect>
                                  </p:childTnLst>
                                </p:cTn>
                              </p:par>
                              <p:par>
                                <p:cTn id="16" presetID="3" presetClass="entr" presetSubtype="10" fill="hold" nodeType="withEffect">
                                  <p:stCondLst>
                                    <p:cond delay="0"/>
                                  </p:stCondLst>
                                  <p:childTnLst>
                                    <p:set>
                                      <p:cBhvr>
                                        <p:cTn id="17" dur="1" fill="hold">
                                          <p:stCondLst>
                                            <p:cond delay="0"/>
                                          </p:stCondLst>
                                        </p:cTn>
                                        <p:tgtEl>
                                          <p:spTgt spid="960"/>
                                        </p:tgtEl>
                                        <p:attrNameLst>
                                          <p:attrName>style.visibility</p:attrName>
                                        </p:attrNameLst>
                                      </p:cBhvr>
                                      <p:to>
                                        <p:strVal val="visible"/>
                                      </p:to>
                                    </p:set>
                                    <p:animEffect transition="in" filter="blinds(horizontal)">
                                      <p:cBhvr>
                                        <p:cTn id="18" dur="500"/>
                                        <p:tgtEl>
                                          <p:spTgt spid="960"/>
                                        </p:tgtEl>
                                      </p:cBhvr>
                                    </p:animEffect>
                                  </p:childTnLst>
                                </p:cTn>
                              </p:par>
                              <p:par>
                                <p:cTn id="19" presetID="3" presetClass="entr" presetSubtype="10" fill="hold" nodeType="withEffect">
                                  <p:stCondLst>
                                    <p:cond delay="0"/>
                                  </p:stCondLst>
                                  <p:childTnLst>
                                    <p:set>
                                      <p:cBhvr>
                                        <p:cTn id="20" dur="1" fill="hold">
                                          <p:stCondLst>
                                            <p:cond delay="0"/>
                                          </p:stCondLst>
                                        </p:cTn>
                                        <p:tgtEl>
                                          <p:spTgt spid="961"/>
                                        </p:tgtEl>
                                        <p:attrNameLst>
                                          <p:attrName>style.visibility</p:attrName>
                                        </p:attrNameLst>
                                      </p:cBhvr>
                                      <p:to>
                                        <p:strVal val="visible"/>
                                      </p:to>
                                    </p:set>
                                    <p:animEffect transition="in" filter="blinds(horizontal)">
                                      <p:cBhvr>
                                        <p:cTn id="21" dur="500"/>
                                        <p:tgtEl>
                                          <p:spTgt spid="961"/>
                                        </p:tgtEl>
                                      </p:cBhvr>
                                    </p:animEffect>
                                  </p:childTnLst>
                                </p:cTn>
                              </p:par>
                              <p:par>
                                <p:cTn id="22" presetID="3" presetClass="entr" presetSubtype="10" fill="hold" nodeType="with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blinds(horizontal)">
                                      <p:cBhvr>
                                        <p:cTn id="24" dur="500"/>
                                        <p:tgtEl>
                                          <p:spTgt spid="45"/>
                                        </p:tgtEl>
                                      </p:cBhvr>
                                    </p:animEffect>
                                  </p:childTnLst>
                                </p:cTn>
                              </p:par>
                              <p:par>
                                <p:cTn id="25" presetID="3" presetClass="entr" presetSubtype="10" fill="hold" nodeType="with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blinds(horizontal)">
                                      <p:cBhvr>
                                        <p:cTn id="27" dur="500"/>
                                        <p:tgtEl>
                                          <p:spTgt spid="55"/>
                                        </p:tgtEl>
                                      </p:cBhvr>
                                    </p:animEffect>
                                  </p:childTnLst>
                                </p:cTn>
                              </p:par>
                              <p:par>
                                <p:cTn id="28" presetID="3" presetClass="entr" presetSubtype="10" fill="hold" nodeType="with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blinds(horizontal)">
                                      <p:cBhvr>
                                        <p:cTn id="30" dur="500"/>
                                        <p:tgtEl>
                                          <p:spTgt spid="60"/>
                                        </p:tgtEl>
                                      </p:cBhvr>
                                    </p:animEffect>
                                  </p:childTnLst>
                                </p:cTn>
                              </p:par>
                              <p:par>
                                <p:cTn id="31" presetID="3" presetClass="entr" presetSubtype="10" fill="hold" nodeType="withEffect">
                                  <p:stCondLst>
                                    <p:cond delay="0"/>
                                  </p:stCondLst>
                                  <p:childTnLst>
                                    <p:set>
                                      <p:cBhvr>
                                        <p:cTn id="32" dur="1" fill="hold">
                                          <p:stCondLst>
                                            <p:cond delay="0"/>
                                          </p:stCondLst>
                                        </p:cTn>
                                        <p:tgtEl>
                                          <p:spTgt spid="63"/>
                                        </p:tgtEl>
                                        <p:attrNameLst>
                                          <p:attrName>style.visibility</p:attrName>
                                        </p:attrNameLst>
                                      </p:cBhvr>
                                      <p:to>
                                        <p:strVal val="visible"/>
                                      </p:to>
                                    </p:set>
                                    <p:animEffect transition="in" filter="blinds(horizontal)">
                                      <p:cBhvr>
                                        <p:cTn id="33" dur="500"/>
                                        <p:tgtEl>
                                          <p:spTgt spid="63"/>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948"/>
                                        </p:tgtEl>
                                        <p:attrNameLst>
                                          <p:attrName>style.visibility</p:attrName>
                                        </p:attrNameLst>
                                      </p:cBhvr>
                                      <p:to>
                                        <p:strVal val="visible"/>
                                      </p:to>
                                    </p:set>
                                    <p:animEffect transition="in" filter="fade">
                                      <p:cBhvr>
                                        <p:cTn id="38" dur="1000"/>
                                        <p:tgtEl>
                                          <p:spTgt spid="948"/>
                                        </p:tgtEl>
                                      </p:cBhvr>
                                    </p:animEffect>
                                    <p:anim calcmode="lin" valueType="num">
                                      <p:cBhvr>
                                        <p:cTn id="39" dur="1000" fill="hold"/>
                                        <p:tgtEl>
                                          <p:spTgt spid="948"/>
                                        </p:tgtEl>
                                        <p:attrNameLst>
                                          <p:attrName>ppt_x</p:attrName>
                                        </p:attrNameLst>
                                      </p:cBhvr>
                                      <p:tavLst>
                                        <p:tav tm="0">
                                          <p:val>
                                            <p:strVal val="#ppt_x"/>
                                          </p:val>
                                        </p:tav>
                                        <p:tav tm="100000">
                                          <p:val>
                                            <p:strVal val="#ppt_x"/>
                                          </p:val>
                                        </p:tav>
                                      </p:tavLst>
                                    </p:anim>
                                    <p:anim calcmode="lin" valueType="num">
                                      <p:cBhvr>
                                        <p:cTn id="40" dur="1000" fill="hold"/>
                                        <p:tgtEl>
                                          <p:spTgt spid="9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74" grpId="0"/>
      <p:bldP spid="74" grpId="1"/>
      <p:bldP spid="948" grpId="0"/>
      <p:bldP spid="948"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8" name="Google Shape;948;p57"/>
          <p:cNvSpPr txBox="1"/>
          <p:nvPr/>
        </p:nvSpPr>
        <p:spPr>
          <a:xfrm>
            <a:off x="4770758" y="3045214"/>
            <a:ext cx="3030300" cy="270000"/>
          </a:xfrm>
          <a:prstGeom prst="rect">
            <a:avLst/>
          </a:prstGeom>
          <a:noFill/>
          <a:ln>
            <a:noFill/>
          </a:ln>
        </p:spPr>
        <p:txBody>
          <a:bodyPr spcFirstLastPara="1" wrap="square" lIns="91425" tIns="91425" rIns="91425" bIns="91425" anchor="ctr" anchorCtr="0">
            <a:noAutofit/>
          </a:bodyPr>
          <a:lstStyle/>
          <a:p>
            <a:pPr lvl="0">
              <a:spcAft>
                <a:spcPts val="1200"/>
              </a:spcAft>
            </a:pPr>
            <a:r>
              <a:rPr lang="fr-FR" sz="1200" dirty="0" smtClean="0">
                <a:solidFill>
                  <a:schemeClr val="dk1"/>
                </a:solidFill>
                <a:latin typeface="Lexend"/>
                <a:ea typeface="Lexend"/>
                <a:cs typeface="Lexend"/>
              </a:rPr>
              <a:t> </a:t>
            </a:r>
            <a:r>
              <a:rPr lang="fr-FR" sz="1200" dirty="0">
                <a:solidFill>
                  <a:schemeClr val="dk1"/>
                </a:solidFill>
                <a:latin typeface="Lexend"/>
                <a:ea typeface="Lexend"/>
                <a:cs typeface="Lexend"/>
              </a:rPr>
              <a:t>- </a:t>
            </a:r>
            <a:r>
              <a:rPr lang="fr-FR" sz="1200" dirty="0" smtClean="0">
                <a:solidFill>
                  <a:schemeClr val="dk1"/>
                </a:solidFill>
                <a:latin typeface="Lexend"/>
                <a:ea typeface="Lexend"/>
                <a:cs typeface="Lexend"/>
              </a:rPr>
              <a:t>Sélectionner </a:t>
            </a:r>
            <a:r>
              <a:rPr lang="fr-FR" sz="1200" dirty="0">
                <a:solidFill>
                  <a:schemeClr val="dk1"/>
                </a:solidFill>
                <a:latin typeface="Lexend"/>
                <a:ea typeface="Lexend"/>
                <a:cs typeface="Lexend"/>
              </a:rPr>
              <a:t>un client parmi la liste existante. </a:t>
            </a:r>
            <a:endParaRPr lang="fr-FR" sz="1200" dirty="0" smtClean="0">
              <a:solidFill>
                <a:schemeClr val="dk1"/>
              </a:solidFill>
              <a:latin typeface="Lexend"/>
              <a:ea typeface="Lexend"/>
              <a:cs typeface="Lexend"/>
            </a:endParaRPr>
          </a:p>
          <a:p>
            <a:pPr lvl="0">
              <a:spcAft>
                <a:spcPts val="1200"/>
              </a:spcAft>
            </a:pP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Sélectionner un produit défectueux parmi la liste existante</a:t>
            </a:r>
            <a:r>
              <a:rPr lang="fr-FR" sz="1200" dirty="0" smtClean="0">
                <a:solidFill>
                  <a:schemeClr val="dk1"/>
                </a:solidFill>
                <a:latin typeface="Lexend"/>
                <a:ea typeface="Lexend"/>
                <a:cs typeface="Lexend"/>
              </a:rPr>
              <a:t>.			</a:t>
            </a:r>
            <a:endParaRPr lang="fr-FR" sz="1200" dirty="0">
              <a:solidFill>
                <a:schemeClr val="dk1"/>
              </a:solidFill>
              <a:latin typeface="Lexend"/>
              <a:ea typeface="Lexend"/>
              <a:cs typeface="Lexend"/>
            </a:endParaRPr>
          </a:p>
          <a:p>
            <a:pPr lvl="0">
              <a:spcAft>
                <a:spcPts val="1200"/>
              </a:spcAft>
            </a:pPr>
            <a:r>
              <a:rPr lang="fr-FR" sz="1200" dirty="0">
                <a:solidFill>
                  <a:schemeClr val="dk1"/>
                </a:solidFill>
                <a:latin typeface="Lexend"/>
                <a:ea typeface="Lexend"/>
                <a:cs typeface="Lexend"/>
              </a:rPr>
              <a:t>- </a:t>
            </a:r>
            <a:r>
              <a:rPr lang="fr-FR" sz="1200" dirty="0" smtClean="0">
                <a:solidFill>
                  <a:schemeClr val="dk1"/>
                </a:solidFill>
                <a:latin typeface="Lexend"/>
                <a:ea typeface="Lexend"/>
                <a:cs typeface="Lexend"/>
              </a:rPr>
              <a:t>Calculer </a:t>
            </a:r>
            <a:r>
              <a:rPr lang="fr-FR" sz="1200" dirty="0">
                <a:solidFill>
                  <a:schemeClr val="dk1"/>
                </a:solidFill>
                <a:latin typeface="Lexend"/>
                <a:ea typeface="Lexend"/>
                <a:cs typeface="Lexend"/>
              </a:rPr>
              <a:t>automatiquement la quantité totale des produits défectueux </a:t>
            </a:r>
            <a:r>
              <a:rPr lang="fr-FR" sz="1200" dirty="0" smtClean="0">
                <a:solidFill>
                  <a:schemeClr val="dk1"/>
                </a:solidFill>
                <a:latin typeface="Lexend"/>
                <a:ea typeface="Lexend"/>
                <a:cs typeface="Lexend"/>
              </a:rPr>
              <a:t>sélectionnés</a:t>
            </a:r>
            <a:endParaRPr lang="fr-FR" sz="1200" dirty="0">
              <a:solidFill>
                <a:schemeClr val="dk1"/>
              </a:solidFill>
              <a:latin typeface="Lexend"/>
              <a:ea typeface="Lexend"/>
              <a:cs typeface="Lexend"/>
            </a:endParaRPr>
          </a:p>
          <a:p>
            <a:pPr lvl="0">
              <a:spcAft>
                <a:spcPts val="1200"/>
              </a:spcAft>
            </a:pPr>
            <a:r>
              <a:rPr lang="fr-FR" sz="1200" dirty="0">
                <a:solidFill>
                  <a:schemeClr val="dk1"/>
                </a:solidFill>
                <a:latin typeface="Lexend"/>
                <a:ea typeface="Lexend"/>
                <a:cs typeface="Lexend"/>
              </a:rPr>
              <a:t>- </a:t>
            </a:r>
            <a:r>
              <a:rPr lang="fr-FR" sz="1200" dirty="0" smtClean="0">
                <a:solidFill>
                  <a:schemeClr val="dk1"/>
                </a:solidFill>
                <a:latin typeface="Lexend"/>
                <a:ea typeface="Lexend"/>
                <a:cs typeface="Lexend"/>
              </a:rPr>
              <a:t>Valider </a:t>
            </a:r>
            <a:r>
              <a:rPr lang="fr-FR" sz="1200" dirty="0">
                <a:solidFill>
                  <a:schemeClr val="dk1"/>
                </a:solidFill>
                <a:latin typeface="Lexend"/>
                <a:ea typeface="Lexend"/>
                <a:cs typeface="Lexend"/>
              </a:rPr>
              <a:t>la session de réception pour enregistrer les données dans la base de données. </a:t>
            </a:r>
            <a:r>
              <a:rPr lang="fr-FR" sz="1200" dirty="0" smtClean="0">
                <a:solidFill>
                  <a:schemeClr val="dk1"/>
                </a:solidFill>
                <a:latin typeface="Lexend"/>
                <a:ea typeface="Lexend"/>
                <a:cs typeface="Lexend"/>
              </a:rPr>
              <a:t>			</a:t>
            </a:r>
            <a:endParaRPr lang="fr-FR" sz="1200" dirty="0">
              <a:solidFill>
                <a:schemeClr val="dk1"/>
              </a:solidFill>
              <a:latin typeface="Lexend"/>
              <a:ea typeface="Lexend"/>
              <a:cs typeface="Lexend"/>
            </a:endParaRPr>
          </a:p>
          <a:p>
            <a:pPr lvl="0">
              <a:spcAft>
                <a:spcPts val="1200"/>
              </a:spcAft>
            </a:pPr>
            <a:r>
              <a:rPr lang="fr-FR" sz="1200" dirty="0">
                <a:solidFill>
                  <a:schemeClr val="dk1"/>
                </a:solidFill>
                <a:latin typeface="Lexend"/>
                <a:ea typeface="Lexend"/>
                <a:cs typeface="Lexend"/>
              </a:rPr>
              <a:t>- </a:t>
            </a:r>
            <a:r>
              <a:rPr lang="fr-FR" sz="1200" dirty="0" smtClean="0">
                <a:solidFill>
                  <a:schemeClr val="dk1"/>
                </a:solidFill>
                <a:latin typeface="Lexend"/>
                <a:ea typeface="Lexend"/>
                <a:cs typeface="Lexend"/>
              </a:rPr>
              <a:t>Modifier </a:t>
            </a:r>
            <a:r>
              <a:rPr lang="fr-FR" sz="1200" dirty="0">
                <a:solidFill>
                  <a:schemeClr val="dk1"/>
                </a:solidFill>
                <a:latin typeface="Lexend"/>
                <a:ea typeface="Lexend"/>
                <a:cs typeface="Lexend"/>
              </a:rPr>
              <a:t>les informations de la réception. </a:t>
            </a:r>
            <a:r>
              <a:rPr lang="fr-FR" sz="1200" dirty="0" smtClean="0">
                <a:solidFill>
                  <a:schemeClr val="dk1"/>
                </a:solidFill>
                <a:latin typeface="Lexend"/>
                <a:ea typeface="Lexend"/>
                <a:cs typeface="Lexend"/>
              </a:rPr>
              <a:t>				</a:t>
            </a:r>
            <a:endParaRPr lang="fr-FR" sz="1200" dirty="0" smtClean="0">
              <a:solidFill>
                <a:schemeClr val="dk1"/>
              </a:solidFill>
              <a:latin typeface="Lexend"/>
              <a:ea typeface="Lexend"/>
              <a:cs typeface="Lexend"/>
            </a:endParaRPr>
          </a:p>
          <a:p>
            <a:pPr lvl="0">
              <a:spcAft>
                <a:spcPts val="1200"/>
              </a:spcAft>
            </a:pPr>
            <a:r>
              <a:rPr lang="fr-FR" sz="1200" dirty="0" smtClean="0">
                <a:solidFill>
                  <a:schemeClr val="dk1"/>
                </a:solidFill>
                <a:latin typeface="Lexend"/>
                <a:ea typeface="Lexend"/>
                <a:cs typeface="Lexend"/>
              </a:rPr>
              <a:t>- </a:t>
            </a:r>
            <a:r>
              <a:rPr lang="fr-FR" sz="1200" dirty="0">
                <a:solidFill>
                  <a:schemeClr val="dk1"/>
                </a:solidFill>
                <a:latin typeface="Lexend"/>
                <a:ea typeface="Lexend"/>
                <a:cs typeface="Lexend"/>
              </a:rPr>
              <a:t>Supprimer une réception de la base de données.</a:t>
            </a:r>
            <a:br>
              <a:rPr lang="fr-FR" sz="1200" dirty="0">
                <a:solidFill>
                  <a:schemeClr val="dk1"/>
                </a:solidFill>
                <a:latin typeface="Lexend"/>
                <a:ea typeface="Lexend"/>
                <a:cs typeface="Lexend"/>
              </a:rPr>
            </a:br>
            <a:endParaRPr sz="1200" dirty="0">
              <a:solidFill>
                <a:schemeClr val="dk1"/>
              </a:solidFill>
              <a:latin typeface="Lexend"/>
              <a:ea typeface="Lexend"/>
              <a:cs typeface="Lexend"/>
              <a:sym typeface="Lexend"/>
            </a:endParaRPr>
          </a:p>
        </p:txBody>
      </p:sp>
      <p:cxnSp>
        <p:nvCxnSpPr>
          <p:cNvPr id="960" name="Google Shape;960;p57"/>
          <p:cNvCxnSpPr/>
          <p:nvPr/>
        </p:nvCxnSpPr>
        <p:spPr>
          <a:xfrm flipV="1">
            <a:off x="3051590" y="1070783"/>
            <a:ext cx="1704362" cy="1697975"/>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961" name="Google Shape;961;p57"/>
          <p:cNvCxnSpPr/>
          <p:nvPr/>
        </p:nvCxnSpPr>
        <p:spPr>
          <a:xfrm flipV="1">
            <a:off x="3044187" y="1796952"/>
            <a:ext cx="1718094" cy="94792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28" name="Google Shape;405;p44"/>
          <p:cNvCxnSpPr/>
          <p:nvPr/>
        </p:nvCxnSpPr>
        <p:spPr>
          <a:xfrm flipV="1">
            <a:off x="542855" y="912026"/>
            <a:ext cx="3717172" cy="12870"/>
          </a:xfrm>
          <a:prstGeom prst="straightConnector1">
            <a:avLst/>
          </a:prstGeom>
          <a:noFill/>
          <a:ln w="28575" cap="flat" cmpd="sng">
            <a:solidFill>
              <a:schemeClr val="dk1"/>
            </a:solidFill>
            <a:prstDash val="solid"/>
            <a:round/>
            <a:headEnd type="none" w="med" len="med"/>
            <a:tailEnd type="none" w="med" len="med"/>
          </a:ln>
        </p:spPr>
      </p:cxnSp>
      <p:sp>
        <p:nvSpPr>
          <p:cNvPr id="29" name="ZoneTexte 28"/>
          <p:cNvSpPr txBox="1"/>
          <p:nvPr/>
        </p:nvSpPr>
        <p:spPr>
          <a:xfrm>
            <a:off x="539544" y="327106"/>
            <a:ext cx="3720483" cy="400110"/>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2000" dirty="0"/>
              <a:t>Spécifications fonctionnelles </a:t>
            </a:r>
            <a:r>
              <a:rPr lang="en-US" sz="2000" dirty="0" smtClean="0">
                <a:solidFill>
                  <a:schemeClr val="tx1"/>
                </a:solidFill>
                <a:effectLst>
                  <a:outerShdw blurRad="38100" dist="38100" dir="2700000" algn="tl">
                    <a:srgbClr val="000000">
                      <a:alpha val="43137"/>
                    </a:srgbClr>
                  </a:outerShdw>
                </a:effectLst>
              </a:rPr>
              <a:t> :</a:t>
            </a:r>
            <a:endParaRPr lang="en-US" sz="2000" dirty="0">
              <a:solidFill>
                <a:schemeClr val="tx1"/>
              </a:solidFill>
              <a:effectLst>
                <a:outerShdw blurRad="38100" dist="38100" dir="2700000" algn="tl">
                  <a:srgbClr val="000000">
                    <a:alpha val="43137"/>
                  </a:srgbClr>
                </a:outerShdw>
              </a:effectLst>
            </a:endParaRPr>
          </a:p>
        </p:txBody>
      </p:sp>
      <p:cxnSp>
        <p:nvCxnSpPr>
          <p:cNvPr id="45" name="Google Shape;961;p57"/>
          <p:cNvCxnSpPr/>
          <p:nvPr/>
        </p:nvCxnSpPr>
        <p:spPr>
          <a:xfrm flipV="1">
            <a:off x="3088617" y="2480436"/>
            <a:ext cx="1696959" cy="264436"/>
          </a:xfrm>
          <a:prstGeom prst="bentConnector3">
            <a:avLst>
              <a:gd name="adj1" fmla="val 48775"/>
            </a:avLst>
          </a:prstGeom>
          <a:noFill/>
          <a:ln w="28575" cap="flat" cmpd="sng">
            <a:solidFill>
              <a:schemeClr val="dk1"/>
            </a:solidFill>
            <a:prstDash val="solid"/>
            <a:miter lim="8000"/>
            <a:headEnd type="none" w="med" len="med"/>
            <a:tailEnd type="none" w="med" len="med"/>
          </a:ln>
        </p:spPr>
      </p:cxnSp>
      <p:cxnSp>
        <p:nvCxnSpPr>
          <p:cNvPr id="55" name="Google Shape;961;p57"/>
          <p:cNvCxnSpPr/>
          <p:nvPr/>
        </p:nvCxnSpPr>
        <p:spPr>
          <a:xfrm>
            <a:off x="3088617" y="2768758"/>
            <a:ext cx="1674738" cy="458306"/>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60" name="Google Shape;961;p57"/>
          <p:cNvCxnSpPr/>
          <p:nvPr/>
        </p:nvCxnSpPr>
        <p:spPr>
          <a:xfrm>
            <a:off x="3088617" y="2768758"/>
            <a:ext cx="1667335" cy="1297633"/>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63" name="Google Shape;961;p57"/>
          <p:cNvCxnSpPr/>
          <p:nvPr/>
        </p:nvCxnSpPr>
        <p:spPr>
          <a:xfrm>
            <a:off x="2630916" y="2760780"/>
            <a:ext cx="2132439" cy="2036274"/>
          </a:xfrm>
          <a:prstGeom prst="bentConnector3">
            <a:avLst>
              <a:gd name="adj1" fmla="val 60594"/>
            </a:avLst>
          </a:prstGeom>
          <a:noFill/>
          <a:ln w="28575" cap="flat" cmpd="sng">
            <a:solidFill>
              <a:schemeClr val="dk1"/>
            </a:solidFill>
            <a:prstDash val="solid"/>
            <a:miter lim="8000"/>
            <a:headEnd type="none" w="med" len="med"/>
            <a:tailEnd type="none" w="med" len="med"/>
          </a:ln>
        </p:spPr>
      </p:cxnSp>
      <p:sp>
        <p:nvSpPr>
          <p:cNvPr id="74" name="Google Shape;944;p57"/>
          <p:cNvSpPr txBox="1"/>
          <p:nvPr/>
        </p:nvSpPr>
        <p:spPr>
          <a:xfrm>
            <a:off x="-125933" y="2496344"/>
            <a:ext cx="3815665" cy="497700"/>
          </a:xfrm>
          <a:prstGeom prst="rect">
            <a:avLst/>
          </a:prstGeom>
          <a:noFill/>
          <a:ln>
            <a:noFill/>
          </a:ln>
        </p:spPr>
        <p:txBody>
          <a:bodyPr spcFirstLastPara="1" wrap="square" lIns="91425" tIns="91425" rIns="91425" bIns="91425" anchor="b" anchorCtr="0">
            <a:noAutofit/>
          </a:bodyPr>
          <a:lstStyle/>
          <a:p>
            <a:pPr lvl="0"/>
            <a:r>
              <a:rPr lang="en-US" sz="1800" dirty="0" smtClean="0"/>
              <a:t> </a:t>
            </a:r>
            <a:r>
              <a:rPr lang="en-US" sz="1800" dirty="0">
                <a:solidFill>
                  <a:schemeClr val="lt1"/>
                </a:solidFill>
                <a:highlight>
                  <a:schemeClr val="dk1"/>
                </a:highlight>
                <a:latin typeface="Lexend Giga"/>
                <a:ea typeface="Lexend Giga"/>
                <a:cs typeface="Lexend Giga"/>
              </a:rPr>
              <a:t>Processus de réception</a:t>
            </a:r>
            <a:endParaRPr sz="1800" dirty="0">
              <a:solidFill>
                <a:schemeClr val="lt1"/>
              </a:solidFill>
              <a:highlight>
                <a:schemeClr val="dk1"/>
              </a:highlight>
              <a:latin typeface="Lexend Giga"/>
              <a:ea typeface="Lexend Giga"/>
              <a:cs typeface="Lexend Giga"/>
              <a:sym typeface="Lexend Gig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ox(in)">
                                      <p:cBhvr>
                                        <p:cTn id="7" dur="2000"/>
                                        <p:tgtEl>
                                          <p:spTgt spid="29"/>
                                        </p:tgtEl>
                                      </p:cBhvr>
                                    </p:animEffect>
                                  </p:childTnLst>
                                </p:cTn>
                              </p:par>
                              <p:par>
                                <p:cTn id="8" presetID="4" presetClass="entr" presetSubtype="16"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box(in)">
                                      <p:cBhvr>
                                        <p:cTn id="10" dur="20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74"/>
                                        </p:tgtEl>
                                        <p:attrNameLst>
                                          <p:attrName>style.visibility</p:attrName>
                                        </p:attrNameLst>
                                      </p:cBhvr>
                                      <p:to>
                                        <p:strVal val="visible"/>
                                      </p:to>
                                    </p:set>
                                    <p:animEffect transition="in" filter="blinds(horizontal)">
                                      <p:cBhvr>
                                        <p:cTn id="15" dur="500"/>
                                        <p:tgtEl>
                                          <p:spTgt spid="74"/>
                                        </p:tgtEl>
                                      </p:cBhvr>
                                    </p:animEffect>
                                  </p:childTnLst>
                                </p:cTn>
                              </p:par>
                              <p:par>
                                <p:cTn id="16" presetID="3" presetClass="entr" presetSubtype="10" fill="hold" nodeType="withEffect">
                                  <p:stCondLst>
                                    <p:cond delay="0"/>
                                  </p:stCondLst>
                                  <p:childTnLst>
                                    <p:set>
                                      <p:cBhvr>
                                        <p:cTn id="17" dur="1" fill="hold">
                                          <p:stCondLst>
                                            <p:cond delay="0"/>
                                          </p:stCondLst>
                                        </p:cTn>
                                        <p:tgtEl>
                                          <p:spTgt spid="960"/>
                                        </p:tgtEl>
                                        <p:attrNameLst>
                                          <p:attrName>style.visibility</p:attrName>
                                        </p:attrNameLst>
                                      </p:cBhvr>
                                      <p:to>
                                        <p:strVal val="visible"/>
                                      </p:to>
                                    </p:set>
                                    <p:animEffect transition="in" filter="blinds(horizontal)">
                                      <p:cBhvr>
                                        <p:cTn id="18" dur="500"/>
                                        <p:tgtEl>
                                          <p:spTgt spid="960"/>
                                        </p:tgtEl>
                                      </p:cBhvr>
                                    </p:animEffect>
                                  </p:childTnLst>
                                </p:cTn>
                              </p:par>
                              <p:par>
                                <p:cTn id="19" presetID="3" presetClass="entr" presetSubtype="10" fill="hold" nodeType="withEffect">
                                  <p:stCondLst>
                                    <p:cond delay="0"/>
                                  </p:stCondLst>
                                  <p:childTnLst>
                                    <p:set>
                                      <p:cBhvr>
                                        <p:cTn id="20" dur="1" fill="hold">
                                          <p:stCondLst>
                                            <p:cond delay="0"/>
                                          </p:stCondLst>
                                        </p:cTn>
                                        <p:tgtEl>
                                          <p:spTgt spid="961"/>
                                        </p:tgtEl>
                                        <p:attrNameLst>
                                          <p:attrName>style.visibility</p:attrName>
                                        </p:attrNameLst>
                                      </p:cBhvr>
                                      <p:to>
                                        <p:strVal val="visible"/>
                                      </p:to>
                                    </p:set>
                                    <p:animEffect transition="in" filter="blinds(horizontal)">
                                      <p:cBhvr>
                                        <p:cTn id="21" dur="500"/>
                                        <p:tgtEl>
                                          <p:spTgt spid="961"/>
                                        </p:tgtEl>
                                      </p:cBhvr>
                                    </p:animEffect>
                                  </p:childTnLst>
                                </p:cTn>
                              </p:par>
                              <p:par>
                                <p:cTn id="22" presetID="3" presetClass="entr" presetSubtype="10" fill="hold" nodeType="with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blinds(horizontal)">
                                      <p:cBhvr>
                                        <p:cTn id="24" dur="500"/>
                                        <p:tgtEl>
                                          <p:spTgt spid="45"/>
                                        </p:tgtEl>
                                      </p:cBhvr>
                                    </p:animEffect>
                                  </p:childTnLst>
                                </p:cTn>
                              </p:par>
                              <p:par>
                                <p:cTn id="25" presetID="3" presetClass="entr" presetSubtype="10" fill="hold" nodeType="with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blinds(horizontal)">
                                      <p:cBhvr>
                                        <p:cTn id="27" dur="500"/>
                                        <p:tgtEl>
                                          <p:spTgt spid="55"/>
                                        </p:tgtEl>
                                      </p:cBhvr>
                                    </p:animEffect>
                                  </p:childTnLst>
                                </p:cTn>
                              </p:par>
                              <p:par>
                                <p:cTn id="28" presetID="3" presetClass="entr" presetSubtype="10" fill="hold" nodeType="with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blinds(horizontal)">
                                      <p:cBhvr>
                                        <p:cTn id="30" dur="500"/>
                                        <p:tgtEl>
                                          <p:spTgt spid="60"/>
                                        </p:tgtEl>
                                      </p:cBhvr>
                                    </p:animEffect>
                                  </p:childTnLst>
                                </p:cTn>
                              </p:par>
                              <p:par>
                                <p:cTn id="31" presetID="3" presetClass="entr" presetSubtype="10" fill="hold" nodeType="withEffect">
                                  <p:stCondLst>
                                    <p:cond delay="0"/>
                                  </p:stCondLst>
                                  <p:childTnLst>
                                    <p:set>
                                      <p:cBhvr>
                                        <p:cTn id="32" dur="1" fill="hold">
                                          <p:stCondLst>
                                            <p:cond delay="0"/>
                                          </p:stCondLst>
                                        </p:cTn>
                                        <p:tgtEl>
                                          <p:spTgt spid="63"/>
                                        </p:tgtEl>
                                        <p:attrNameLst>
                                          <p:attrName>style.visibility</p:attrName>
                                        </p:attrNameLst>
                                      </p:cBhvr>
                                      <p:to>
                                        <p:strVal val="visible"/>
                                      </p:to>
                                    </p:set>
                                    <p:animEffect transition="in" filter="blinds(horizontal)">
                                      <p:cBhvr>
                                        <p:cTn id="33" dur="500"/>
                                        <p:tgtEl>
                                          <p:spTgt spid="63"/>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948"/>
                                        </p:tgtEl>
                                        <p:attrNameLst>
                                          <p:attrName>style.visibility</p:attrName>
                                        </p:attrNameLst>
                                      </p:cBhvr>
                                      <p:to>
                                        <p:strVal val="visible"/>
                                      </p:to>
                                    </p:set>
                                    <p:animEffect transition="in" filter="fade">
                                      <p:cBhvr>
                                        <p:cTn id="38" dur="1000"/>
                                        <p:tgtEl>
                                          <p:spTgt spid="948"/>
                                        </p:tgtEl>
                                      </p:cBhvr>
                                    </p:animEffect>
                                    <p:anim calcmode="lin" valueType="num">
                                      <p:cBhvr>
                                        <p:cTn id="39" dur="1000" fill="hold"/>
                                        <p:tgtEl>
                                          <p:spTgt spid="948"/>
                                        </p:tgtEl>
                                        <p:attrNameLst>
                                          <p:attrName>ppt_x</p:attrName>
                                        </p:attrNameLst>
                                      </p:cBhvr>
                                      <p:tavLst>
                                        <p:tav tm="0">
                                          <p:val>
                                            <p:strVal val="#ppt_x"/>
                                          </p:val>
                                        </p:tav>
                                        <p:tav tm="100000">
                                          <p:val>
                                            <p:strVal val="#ppt_x"/>
                                          </p:val>
                                        </p:tav>
                                      </p:tavLst>
                                    </p:anim>
                                    <p:anim calcmode="lin" valueType="num">
                                      <p:cBhvr>
                                        <p:cTn id="40" dur="1000" fill="hold"/>
                                        <p:tgtEl>
                                          <p:spTgt spid="9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74" grpId="0"/>
      <p:bldP spid="74" grpId="1"/>
      <p:bldP spid="948" grpId="0"/>
      <p:bldP spid="948"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8" name="Google Shape;948;p57"/>
          <p:cNvSpPr txBox="1"/>
          <p:nvPr/>
        </p:nvSpPr>
        <p:spPr>
          <a:xfrm>
            <a:off x="4792979" y="3171411"/>
            <a:ext cx="3030300" cy="270000"/>
          </a:xfrm>
          <a:prstGeom prst="rect">
            <a:avLst/>
          </a:prstGeom>
          <a:noFill/>
          <a:ln>
            <a:noFill/>
          </a:ln>
        </p:spPr>
        <p:txBody>
          <a:bodyPr spcFirstLastPara="1" wrap="square" lIns="91425" tIns="91425" rIns="91425" bIns="91425" anchor="ctr" anchorCtr="0">
            <a:noAutofit/>
          </a:bodyPr>
          <a:lstStyle/>
          <a:p>
            <a:pPr lvl="0">
              <a:spcAft>
                <a:spcPts val="1200"/>
              </a:spcAft>
            </a:pPr>
            <a:r>
              <a:rPr lang="fr-FR" sz="1200" dirty="0">
                <a:solidFill>
                  <a:schemeClr val="dk1"/>
                </a:solidFill>
                <a:latin typeface="Lexend"/>
                <a:ea typeface="Lexend"/>
                <a:cs typeface="Lexend"/>
              </a:rPr>
              <a:t>- </a:t>
            </a:r>
            <a:r>
              <a:rPr lang="fr-FR" sz="1200" dirty="0" smtClean="0">
                <a:solidFill>
                  <a:schemeClr val="dk1"/>
                </a:solidFill>
                <a:latin typeface="Lexend"/>
                <a:ea typeface="Lexend"/>
                <a:cs typeface="Lexend"/>
              </a:rPr>
              <a:t>Affichage </a:t>
            </a:r>
            <a:r>
              <a:rPr lang="fr-FR" sz="1200" dirty="0">
                <a:solidFill>
                  <a:schemeClr val="dk1"/>
                </a:solidFill>
                <a:latin typeface="Lexend"/>
                <a:ea typeface="Lexend"/>
                <a:cs typeface="Lexend"/>
              </a:rPr>
              <a:t>des colonnes de la table "Réception" et "réparation" de la base de données. </a:t>
            </a:r>
            <a:br>
              <a:rPr lang="fr-FR" sz="1200" dirty="0">
                <a:solidFill>
                  <a:schemeClr val="dk1"/>
                </a:solidFill>
                <a:latin typeface="Lexend"/>
                <a:ea typeface="Lexend"/>
                <a:cs typeface="Lexend"/>
              </a:rPr>
            </a:b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Afficher toutes les réceptions enregistrées avec leurs informations associées. </a:t>
            </a:r>
            <a:r>
              <a:rPr lang="fr-FR" sz="1200" dirty="0" smtClean="0">
                <a:solidFill>
                  <a:schemeClr val="dk1"/>
                </a:solidFill>
                <a:latin typeface="Lexend"/>
                <a:ea typeface="Lexend"/>
                <a:cs typeface="Lexend"/>
              </a:rPr>
              <a:t>				</a:t>
            </a: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Rechercher une réparation spécifique par ID, date, produit. </a:t>
            </a:r>
            <a:r>
              <a:rPr lang="fr-FR" sz="1200" dirty="0" smtClean="0">
                <a:solidFill>
                  <a:schemeClr val="dk1"/>
                </a:solidFill>
                <a:latin typeface="Lexend"/>
                <a:ea typeface="Lexend"/>
                <a:cs typeface="Lexend"/>
              </a:rPr>
              <a:t>				</a:t>
            </a: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Modifier d'autres informations de la réparation (détail de réparation, technicien, etc.) </a:t>
            </a:r>
            <a:endParaRPr lang="fr-FR" sz="1200" dirty="0" smtClean="0">
              <a:solidFill>
                <a:schemeClr val="dk1"/>
              </a:solidFill>
              <a:latin typeface="Lexend"/>
              <a:ea typeface="Lexend"/>
              <a:cs typeface="Lexend"/>
            </a:endParaRPr>
          </a:p>
          <a:p>
            <a:pPr lvl="0">
              <a:spcAft>
                <a:spcPts val="1200"/>
              </a:spcAft>
            </a:pP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-Supprimer une réparation de la base de </a:t>
            </a:r>
            <a:r>
              <a:rPr lang="fr-FR" sz="1200" dirty="0" smtClean="0">
                <a:solidFill>
                  <a:schemeClr val="dk1"/>
                </a:solidFill>
                <a:latin typeface="Lexend"/>
                <a:ea typeface="Lexend"/>
                <a:cs typeface="Lexend"/>
              </a:rPr>
              <a:t>données					</a:t>
            </a: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Supprimer un produit défectueux de la base de donné</a:t>
            </a:r>
            <a:br>
              <a:rPr lang="fr-FR" sz="1200" dirty="0" smtClean="0">
                <a:solidFill>
                  <a:schemeClr val="dk1"/>
                </a:solidFill>
                <a:latin typeface="Lexend"/>
                <a:ea typeface="Lexend"/>
                <a:cs typeface="Lexend"/>
              </a:rPr>
            </a:br>
            <a:endParaRPr sz="1200" dirty="0">
              <a:solidFill>
                <a:schemeClr val="dk1"/>
              </a:solidFill>
              <a:latin typeface="Lexend"/>
              <a:ea typeface="Lexend"/>
              <a:cs typeface="Lexend"/>
              <a:sym typeface="Lexend"/>
            </a:endParaRPr>
          </a:p>
        </p:txBody>
      </p:sp>
      <p:cxnSp>
        <p:nvCxnSpPr>
          <p:cNvPr id="960" name="Google Shape;960;p57"/>
          <p:cNvCxnSpPr/>
          <p:nvPr/>
        </p:nvCxnSpPr>
        <p:spPr>
          <a:xfrm flipV="1">
            <a:off x="3088617" y="1333948"/>
            <a:ext cx="1666262" cy="1434810"/>
          </a:xfrm>
          <a:prstGeom prst="bentConnector3">
            <a:avLst>
              <a:gd name="adj1" fmla="val 50624"/>
            </a:avLst>
          </a:prstGeom>
          <a:noFill/>
          <a:ln w="28575" cap="flat" cmpd="sng">
            <a:solidFill>
              <a:schemeClr val="dk1"/>
            </a:solidFill>
            <a:prstDash val="solid"/>
            <a:miter lim="8000"/>
            <a:headEnd type="none" w="med" len="med"/>
            <a:tailEnd type="none" w="med" len="med"/>
          </a:ln>
        </p:spPr>
      </p:cxnSp>
      <p:cxnSp>
        <p:nvCxnSpPr>
          <p:cNvPr id="961" name="Google Shape;961;p57"/>
          <p:cNvCxnSpPr/>
          <p:nvPr/>
        </p:nvCxnSpPr>
        <p:spPr>
          <a:xfrm flipV="1">
            <a:off x="3088617" y="2033427"/>
            <a:ext cx="1667335" cy="735331"/>
          </a:xfrm>
          <a:prstGeom prst="bentConnector3">
            <a:avLst>
              <a:gd name="adj1" fmla="val 51246"/>
            </a:avLst>
          </a:prstGeom>
          <a:noFill/>
          <a:ln w="28575" cap="flat" cmpd="sng">
            <a:solidFill>
              <a:schemeClr val="dk1"/>
            </a:solidFill>
            <a:prstDash val="solid"/>
            <a:miter lim="8000"/>
            <a:headEnd type="none" w="med" len="med"/>
            <a:tailEnd type="none" w="med" len="med"/>
          </a:ln>
        </p:spPr>
      </p:cxnSp>
      <p:cxnSp>
        <p:nvCxnSpPr>
          <p:cNvPr id="28" name="Google Shape;405;p44"/>
          <p:cNvCxnSpPr/>
          <p:nvPr/>
        </p:nvCxnSpPr>
        <p:spPr>
          <a:xfrm flipV="1">
            <a:off x="1037707" y="914400"/>
            <a:ext cx="3717172" cy="12870"/>
          </a:xfrm>
          <a:prstGeom prst="straightConnector1">
            <a:avLst/>
          </a:prstGeom>
          <a:noFill/>
          <a:ln w="28575" cap="flat" cmpd="sng">
            <a:solidFill>
              <a:schemeClr val="dk1"/>
            </a:solidFill>
            <a:prstDash val="solid"/>
            <a:round/>
            <a:headEnd type="none" w="med" len="med"/>
            <a:tailEnd type="none" w="med" len="med"/>
          </a:ln>
        </p:spPr>
      </p:cxnSp>
      <p:sp>
        <p:nvSpPr>
          <p:cNvPr id="29" name="ZoneTexte 28"/>
          <p:cNvSpPr txBox="1"/>
          <p:nvPr/>
        </p:nvSpPr>
        <p:spPr>
          <a:xfrm>
            <a:off x="1034396" y="370777"/>
            <a:ext cx="3720483" cy="400110"/>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2000" dirty="0"/>
              <a:t>Spécifications fonctionnelles </a:t>
            </a:r>
            <a:r>
              <a:rPr lang="en-US" sz="2000" dirty="0" smtClean="0">
                <a:solidFill>
                  <a:schemeClr val="tx1"/>
                </a:solidFill>
                <a:effectLst>
                  <a:outerShdw blurRad="38100" dist="38100" dir="2700000" algn="tl">
                    <a:srgbClr val="000000">
                      <a:alpha val="43137"/>
                    </a:srgbClr>
                  </a:outerShdw>
                </a:effectLst>
              </a:rPr>
              <a:t> :</a:t>
            </a:r>
            <a:endParaRPr lang="en-US" sz="2000" dirty="0">
              <a:solidFill>
                <a:schemeClr val="tx1"/>
              </a:solidFill>
              <a:effectLst>
                <a:outerShdw blurRad="38100" dist="38100" dir="2700000" algn="tl">
                  <a:srgbClr val="000000">
                    <a:alpha val="43137"/>
                  </a:srgbClr>
                </a:outerShdw>
              </a:effectLst>
            </a:endParaRPr>
          </a:p>
        </p:txBody>
      </p:sp>
      <p:cxnSp>
        <p:nvCxnSpPr>
          <p:cNvPr id="45" name="Google Shape;961;p57"/>
          <p:cNvCxnSpPr/>
          <p:nvPr/>
        </p:nvCxnSpPr>
        <p:spPr>
          <a:xfrm>
            <a:off x="3164817" y="2768760"/>
            <a:ext cx="1628162" cy="36157"/>
          </a:xfrm>
          <a:prstGeom prst="bentConnector3">
            <a:avLst>
              <a:gd name="adj1" fmla="val 46809"/>
            </a:avLst>
          </a:prstGeom>
          <a:noFill/>
          <a:ln w="28575" cap="flat" cmpd="sng">
            <a:solidFill>
              <a:schemeClr val="dk1"/>
            </a:solidFill>
            <a:prstDash val="solid"/>
            <a:miter lim="8000"/>
            <a:headEnd type="none" w="med" len="med"/>
            <a:tailEnd type="none" w="med" len="med"/>
          </a:ln>
        </p:spPr>
      </p:cxnSp>
      <p:cxnSp>
        <p:nvCxnSpPr>
          <p:cNvPr id="55" name="Google Shape;961;p57"/>
          <p:cNvCxnSpPr>
            <a:endCxn id="948" idx="1"/>
          </p:cNvCxnSpPr>
          <p:nvPr/>
        </p:nvCxnSpPr>
        <p:spPr>
          <a:xfrm>
            <a:off x="3088617" y="2768758"/>
            <a:ext cx="1704362" cy="537653"/>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60" name="Google Shape;961;p57"/>
          <p:cNvCxnSpPr/>
          <p:nvPr/>
        </p:nvCxnSpPr>
        <p:spPr>
          <a:xfrm>
            <a:off x="3088617" y="2768758"/>
            <a:ext cx="1704362" cy="143481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63" name="Google Shape;961;p57"/>
          <p:cNvCxnSpPr/>
          <p:nvPr/>
        </p:nvCxnSpPr>
        <p:spPr>
          <a:xfrm>
            <a:off x="2633951" y="2768758"/>
            <a:ext cx="2159028" cy="2011060"/>
          </a:xfrm>
          <a:prstGeom prst="bentConnector3">
            <a:avLst>
              <a:gd name="adj1" fmla="val 60588"/>
            </a:avLst>
          </a:prstGeom>
          <a:noFill/>
          <a:ln w="28575" cap="flat" cmpd="sng">
            <a:solidFill>
              <a:schemeClr val="dk1"/>
            </a:solidFill>
            <a:prstDash val="solid"/>
            <a:miter lim="8000"/>
            <a:headEnd type="none" w="med" len="med"/>
            <a:tailEnd type="none" w="med" len="med"/>
          </a:ln>
        </p:spPr>
      </p:cxnSp>
      <p:sp>
        <p:nvSpPr>
          <p:cNvPr id="74" name="Google Shape;944;p57"/>
          <p:cNvSpPr txBox="1"/>
          <p:nvPr/>
        </p:nvSpPr>
        <p:spPr>
          <a:xfrm>
            <a:off x="357079" y="2519908"/>
            <a:ext cx="3356386" cy="497700"/>
          </a:xfrm>
          <a:prstGeom prst="rect">
            <a:avLst/>
          </a:prstGeom>
          <a:noFill/>
          <a:ln>
            <a:noFill/>
          </a:ln>
        </p:spPr>
        <p:txBody>
          <a:bodyPr spcFirstLastPara="1" wrap="square" lIns="91425" tIns="91425" rIns="91425" bIns="91425" anchor="b" anchorCtr="0">
            <a:noAutofit/>
          </a:bodyPr>
          <a:lstStyle/>
          <a:p>
            <a:pPr lvl="0"/>
            <a:r>
              <a:rPr lang="en-US" sz="1800" dirty="0" smtClean="0">
                <a:solidFill>
                  <a:schemeClr val="lt1"/>
                </a:solidFill>
                <a:highlight>
                  <a:schemeClr val="dk1"/>
                </a:highlight>
                <a:latin typeface="Lexend Giga"/>
                <a:ea typeface="Lexend Giga"/>
                <a:cs typeface="Lexend Giga"/>
              </a:rPr>
              <a:t>Page </a:t>
            </a:r>
            <a:r>
              <a:rPr lang="en-US" sz="1800" dirty="0">
                <a:solidFill>
                  <a:schemeClr val="lt1"/>
                </a:solidFill>
                <a:highlight>
                  <a:schemeClr val="dk1"/>
                </a:highlight>
                <a:latin typeface="Lexend Giga"/>
                <a:ea typeface="Lexend Giga"/>
                <a:cs typeface="Lexend Giga"/>
              </a:rPr>
              <a:t>de réparation</a:t>
            </a:r>
            <a:endParaRPr sz="1800" dirty="0">
              <a:solidFill>
                <a:schemeClr val="lt1"/>
              </a:solidFill>
              <a:highlight>
                <a:schemeClr val="dk1"/>
              </a:highlight>
              <a:latin typeface="Lexend Giga"/>
              <a:ea typeface="Lexend Giga"/>
              <a:cs typeface="Lexend Giga"/>
              <a:sym typeface="Lexend Gig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ox(in)">
                                      <p:cBhvr>
                                        <p:cTn id="7" dur="2000"/>
                                        <p:tgtEl>
                                          <p:spTgt spid="29"/>
                                        </p:tgtEl>
                                      </p:cBhvr>
                                    </p:animEffect>
                                  </p:childTnLst>
                                </p:cTn>
                              </p:par>
                              <p:par>
                                <p:cTn id="8" presetID="4" presetClass="entr" presetSubtype="16"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box(in)">
                                      <p:cBhvr>
                                        <p:cTn id="10" dur="20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74"/>
                                        </p:tgtEl>
                                        <p:attrNameLst>
                                          <p:attrName>style.visibility</p:attrName>
                                        </p:attrNameLst>
                                      </p:cBhvr>
                                      <p:to>
                                        <p:strVal val="visible"/>
                                      </p:to>
                                    </p:set>
                                    <p:animEffect transition="in" filter="blinds(horizontal)">
                                      <p:cBhvr>
                                        <p:cTn id="15" dur="500"/>
                                        <p:tgtEl>
                                          <p:spTgt spid="74"/>
                                        </p:tgtEl>
                                      </p:cBhvr>
                                    </p:animEffect>
                                  </p:childTnLst>
                                </p:cTn>
                              </p:par>
                              <p:par>
                                <p:cTn id="16" presetID="3" presetClass="entr" presetSubtype="10" fill="hold" nodeType="withEffect">
                                  <p:stCondLst>
                                    <p:cond delay="0"/>
                                  </p:stCondLst>
                                  <p:childTnLst>
                                    <p:set>
                                      <p:cBhvr>
                                        <p:cTn id="17" dur="1" fill="hold">
                                          <p:stCondLst>
                                            <p:cond delay="0"/>
                                          </p:stCondLst>
                                        </p:cTn>
                                        <p:tgtEl>
                                          <p:spTgt spid="960"/>
                                        </p:tgtEl>
                                        <p:attrNameLst>
                                          <p:attrName>style.visibility</p:attrName>
                                        </p:attrNameLst>
                                      </p:cBhvr>
                                      <p:to>
                                        <p:strVal val="visible"/>
                                      </p:to>
                                    </p:set>
                                    <p:animEffect transition="in" filter="blinds(horizontal)">
                                      <p:cBhvr>
                                        <p:cTn id="18" dur="500"/>
                                        <p:tgtEl>
                                          <p:spTgt spid="960"/>
                                        </p:tgtEl>
                                      </p:cBhvr>
                                    </p:animEffect>
                                  </p:childTnLst>
                                </p:cTn>
                              </p:par>
                              <p:par>
                                <p:cTn id="19" presetID="3" presetClass="entr" presetSubtype="10" fill="hold" nodeType="withEffect">
                                  <p:stCondLst>
                                    <p:cond delay="0"/>
                                  </p:stCondLst>
                                  <p:childTnLst>
                                    <p:set>
                                      <p:cBhvr>
                                        <p:cTn id="20" dur="1" fill="hold">
                                          <p:stCondLst>
                                            <p:cond delay="0"/>
                                          </p:stCondLst>
                                        </p:cTn>
                                        <p:tgtEl>
                                          <p:spTgt spid="961"/>
                                        </p:tgtEl>
                                        <p:attrNameLst>
                                          <p:attrName>style.visibility</p:attrName>
                                        </p:attrNameLst>
                                      </p:cBhvr>
                                      <p:to>
                                        <p:strVal val="visible"/>
                                      </p:to>
                                    </p:set>
                                    <p:animEffect transition="in" filter="blinds(horizontal)">
                                      <p:cBhvr>
                                        <p:cTn id="21" dur="500"/>
                                        <p:tgtEl>
                                          <p:spTgt spid="961"/>
                                        </p:tgtEl>
                                      </p:cBhvr>
                                    </p:animEffect>
                                  </p:childTnLst>
                                </p:cTn>
                              </p:par>
                              <p:par>
                                <p:cTn id="22" presetID="3" presetClass="entr" presetSubtype="10" fill="hold" nodeType="with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blinds(horizontal)">
                                      <p:cBhvr>
                                        <p:cTn id="24" dur="500"/>
                                        <p:tgtEl>
                                          <p:spTgt spid="45"/>
                                        </p:tgtEl>
                                      </p:cBhvr>
                                    </p:animEffect>
                                  </p:childTnLst>
                                </p:cTn>
                              </p:par>
                              <p:par>
                                <p:cTn id="25" presetID="3" presetClass="entr" presetSubtype="10" fill="hold" nodeType="with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blinds(horizontal)">
                                      <p:cBhvr>
                                        <p:cTn id="27" dur="500"/>
                                        <p:tgtEl>
                                          <p:spTgt spid="55"/>
                                        </p:tgtEl>
                                      </p:cBhvr>
                                    </p:animEffect>
                                  </p:childTnLst>
                                </p:cTn>
                              </p:par>
                              <p:par>
                                <p:cTn id="28" presetID="3" presetClass="entr" presetSubtype="10" fill="hold" nodeType="with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blinds(horizontal)">
                                      <p:cBhvr>
                                        <p:cTn id="30" dur="500"/>
                                        <p:tgtEl>
                                          <p:spTgt spid="60"/>
                                        </p:tgtEl>
                                      </p:cBhvr>
                                    </p:animEffect>
                                  </p:childTnLst>
                                </p:cTn>
                              </p:par>
                              <p:par>
                                <p:cTn id="31" presetID="3" presetClass="entr" presetSubtype="10" fill="hold" nodeType="withEffect">
                                  <p:stCondLst>
                                    <p:cond delay="0"/>
                                  </p:stCondLst>
                                  <p:childTnLst>
                                    <p:set>
                                      <p:cBhvr>
                                        <p:cTn id="32" dur="1" fill="hold">
                                          <p:stCondLst>
                                            <p:cond delay="0"/>
                                          </p:stCondLst>
                                        </p:cTn>
                                        <p:tgtEl>
                                          <p:spTgt spid="63"/>
                                        </p:tgtEl>
                                        <p:attrNameLst>
                                          <p:attrName>style.visibility</p:attrName>
                                        </p:attrNameLst>
                                      </p:cBhvr>
                                      <p:to>
                                        <p:strVal val="visible"/>
                                      </p:to>
                                    </p:set>
                                    <p:animEffect transition="in" filter="blinds(horizontal)">
                                      <p:cBhvr>
                                        <p:cTn id="33" dur="500"/>
                                        <p:tgtEl>
                                          <p:spTgt spid="63"/>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948"/>
                                        </p:tgtEl>
                                        <p:attrNameLst>
                                          <p:attrName>style.visibility</p:attrName>
                                        </p:attrNameLst>
                                      </p:cBhvr>
                                      <p:to>
                                        <p:strVal val="visible"/>
                                      </p:to>
                                    </p:set>
                                    <p:animEffect transition="in" filter="fade">
                                      <p:cBhvr>
                                        <p:cTn id="38" dur="1000"/>
                                        <p:tgtEl>
                                          <p:spTgt spid="948"/>
                                        </p:tgtEl>
                                      </p:cBhvr>
                                    </p:animEffect>
                                    <p:anim calcmode="lin" valueType="num">
                                      <p:cBhvr>
                                        <p:cTn id="39" dur="1000" fill="hold"/>
                                        <p:tgtEl>
                                          <p:spTgt spid="948"/>
                                        </p:tgtEl>
                                        <p:attrNameLst>
                                          <p:attrName>ppt_x</p:attrName>
                                        </p:attrNameLst>
                                      </p:cBhvr>
                                      <p:tavLst>
                                        <p:tav tm="0">
                                          <p:val>
                                            <p:strVal val="#ppt_x"/>
                                          </p:val>
                                        </p:tav>
                                        <p:tav tm="100000">
                                          <p:val>
                                            <p:strVal val="#ppt_x"/>
                                          </p:val>
                                        </p:tav>
                                      </p:tavLst>
                                    </p:anim>
                                    <p:anim calcmode="lin" valueType="num">
                                      <p:cBhvr>
                                        <p:cTn id="40" dur="1000" fill="hold"/>
                                        <p:tgtEl>
                                          <p:spTgt spid="9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74" grpId="0"/>
      <p:bldP spid="74" grpId="1"/>
      <p:bldP spid="948" grpId="0"/>
      <p:bldP spid="948"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45"/>
          <p:cNvSpPr txBox="1">
            <a:spLocks noGrp="1"/>
          </p:cNvSpPr>
          <p:nvPr>
            <p:ph type="title"/>
          </p:nvPr>
        </p:nvSpPr>
        <p:spPr>
          <a:xfrm>
            <a:off x="3153410" y="1473200"/>
            <a:ext cx="6019800" cy="865505"/>
          </a:xfrm>
          <a:prstGeom prst="rect">
            <a:avLst/>
          </a:prstGeom>
        </p:spPr>
        <p:txBody>
          <a:bodyPr spcFirstLastPara="1" wrap="square" lIns="91425" tIns="91425" rIns="91425" bIns="91425" anchor="t" anchorCtr="0">
            <a:noAutofit/>
          </a:bodyPr>
          <a:lstStyle/>
          <a:p>
            <a:pPr lvl="0"/>
            <a:r>
              <a:rPr lang="fr-FR" altLang="en-US" sz="3700" b="1">
                <a:sym typeface="+mn-ea"/>
              </a:rPr>
              <a:t>Voici une petite vidéo qui résume notre application</a:t>
            </a:r>
            <a:endParaRPr lang="fr-FR" altLang="en-US" sz="3700" b="1">
              <a:sym typeface="+mn-ea"/>
            </a:endParaRPr>
          </a:p>
        </p:txBody>
      </p:sp>
      <p:cxnSp>
        <p:nvCxnSpPr>
          <p:cNvPr id="414" name="Google Shape;414;p45"/>
          <p:cNvCxnSpPr/>
          <p:nvPr/>
        </p:nvCxnSpPr>
        <p:spPr>
          <a:xfrm>
            <a:off x="4648250" y="3494363"/>
            <a:ext cx="3029700" cy="0"/>
          </a:xfrm>
          <a:prstGeom prst="straightConnector1">
            <a:avLst/>
          </a:prstGeom>
          <a:noFill/>
          <a:ln w="28575" cap="flat" cmpd="sng">
            <a:solidFill>
              <a:schemeClr val="dk1"/>
            </a:solidFill>
            <a:prstDash val="solid"/>
            <a:round/>
            <a:headEnd type="none" w="med" len="med"/>
            <a:tailEnd type="none" w="med" len="med"/>
          </a:ln>
        </p:spPr>
      </p:cxnSp>
      <p:sp>
        <p:nvSpPr>
          <p:cNvPr id="193" name="Google Shape;413;p45"/>
          <p:cNvSpPr txBox="1">
            <a:spLocks noGrp="1"/>
          </p:cNvSpPr>
          <p:nvPr>
            <p:ph type="title" idx="2"/>
          </p:nvPr>
        </p:nvSpPr>
        <p:spPr>
          <a:xfrm>
            <a:off x="5118284" y="443634"/>
            <a:ext cx="1491000" cy="102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5300" dirty="0" smtClean="0">
                <a:sym typeface="+mn-ea"/>
              </a:rPr>
              <a:t>05</a:t>
            </a:r>
            <a:endParaRPr lang="fr-FR" altLang="en-GB" sz="7200" dirty="0" smtClean="0">
              <a:solidFill>
                <a:schemeClr val="tx1"/>
              </a:solidFill>
              <a:sym typeface="+mn-ea"/>
            </a:endParaRPr>
          </a:p>
        </p:txBody>
      </p:sp>
      <p:sp>
        <p:nvSpPr>
          <p:cNvPr id="209" name="Google Shape;238;p41"/>
          <p:cNvSpPr/>
          <p:nvPr/>
        </p:nvSpPr>
        <p:spPr>
          <a:xfrm rot="16200000">
            <a:off x="133350" y="1590751"/>
            <a:ext cx="2743800" cy="3010200"/>
          </a:xfrm>
          <a:prstGeom prst="homePlate">
            <a:avLst>
              <a:gd name="adj" fmla="val 34336"/>
            </a:avLst>
          </a:prstGeom>
          <a:gradFill>
            <a:gsLst>
              <a:gs pos="0">
                <a:srgbClr val="1C4587">
                  <a:alpha val="0"/>
                </a:srgbClr>
              </a:gs>
              <a:gs pos="32000">
                <a:srgbClr val="103269">
                  <a:alpha val="30980"/>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5" name="Google Shape;2120;p78"/>
          <p:cNvGrpSpPr/>
          <p:nvPr/>
        </p:nvGrpSpPr>
        <p:grpSpPr>
          <a:xfrm>
            <a:off x="459153" y="2082025"/>
            <a:ext cx="1375514" cy="1744349"/>
            <a:chOff x="3979825" y="3189825"/>
            <a:chExt cx="759575" cy="963250"/>
          </a:xfrm>
        </p:grpSpPr>
        <p:sp>
          <p:nvSpPr>
            <p:cNvPr id="256" name="Google Shape;2121;p78"/>
            <p:cNvSpPr/>
            <p:nvPr/>
          </p:nvSpPr>
          <p:spPr>
            <a:xfrm>
              <a:off x="4189075" y="3934050"/>
              <a:ext cx="357825" cy="207175"/>
            </a:xfrm>
            <a:custGeom>
              <a:avLst/>
              <a:gdLst/>
              <a:ahLst/>
              <a:cxnLst/>
              <a:rect l="l" t="t" r="r" b="b"/>
              <a:pathLst>
                <a:path w="14313" h="8287" extrusionOk="0">
                  <a:moveTo>
                    <a:pt x="9012" y="0"/>
                  </a:moveTo>
                  <a:lnTo>
                    <a:pt x="0" y="5217"/>
                  </a:lnTo>
                  <a:lnTo>
                    <a:pt x="5301" y="8286"/>
                  </a:lnTo>
                  <a:lnTo>
                    <a:pt x="14312" y="3097"/>
                  </a:lnTo>
                  <a:lnTo>
                    <a:pt x="90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122;p78"/>
            <p:cNvSpPr/>
            <p:nvPr/>
          </p:nvSpPr>
          <p:spPr>
            <a:xfrm>
              <a:off x="4189075" y="4064475"/>
              <a:ext cx="132525" cy="88600"/>
            </a:xfrm>
            <a:custGeom>
              <a:avLst/>
              <a:gdLst/>
              <a:ahLst/>
              <a:cxnLst/>
              <a:rect l="l" t="t" r="r" b="b"/>
              <a:pathLst>
                <a:path w="5301" h="3544" extrusionOk="0">
                  <a:moveTo>
                    <a:pt x="0" y="0"/>
                  </a:moveTo>
                  <a:lnTo>
                    <a:pt x="0" y="475"/>
                  </a:lnTo>
                  <a:lnTo>
                    <a:pt x="5301" y="3544"/>
                  </a:lnTo>
                  <a:lnTo>
                    <a:pt x="5301" y="306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123;p78"/>
            <p:cNvSpPr/>
            <p:nvPr/>
          </p:nvSpPr>
          <p:spPr>
            <a:xfrm>
              <a:off x="4321575" y="4011475"/>
              <a:ext cx="225325" cy="141600"/>
            </a:xfrm>
            <a:custGeom>
              <a:avLst/>
              <a:gdLst/>
              <a:ahLst/>
              <a:cxnLst/>
              <a:rect l="l" t="t" r="r" b="b"/>
              <a:pathLst>
                <a:path w="9013" h="5664" extrusionOk="0">
                  <a:moveTo>
                    <a:pt x="9012" y="0"/>
                  </a:moveTo>
                  <a:lnTo>
                    <a:pt x="1" y="5189"/>
                  </a:lnTo>
                  <a:lnTo>
                    <a:pt x="1" y="5664"/>
                  </a:lnTo>
                  <a:lnTo>
                    <a:pt x="9012" y="474"/>
                  </a:lnTo>
                  <a:lnTo>
                    <a:pt x="9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124;p78"/>
            <p:cNvSpPr/>
            <p:nvPr/>
          </p:nvSpPr>
          <p:spPr>
            <a:xfrm>
              <a:off x="4293700" y="3697600"/>
              <a:ext cx="178575" cy="103950"/>
            </a:xfrm>
            <a:custGeom>
              <a:avLst/>
              <a:gdLst/>
              <a:ahLst/>
              <a:cxnLst/>
              <a:rect l="l" t="t" r="r" b="b"/>
              <a:pathLst>
                <a:path w="7143" h="4158" extrusionOk="0">
                  <a:moveTo>
                    <a:pt x="6361" y="0"/>
                  </a:moveTo>
                  <a:lnTo>
                    <a:pt x="0" y="3711"/>
                  </a:lnTo>
                  <a:lnTo>
                    <a:pt x="781" y="4157"/>
                  </a:lnTo>
                  <a:lnTo>
                    <a:pt x="7142" y="475"/>
                  </a:lnTo>
                  <a:lnTo>
                    <a:pt x="63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125;p78"/>
            <p:cNvSpPr/>
            <p:nvPr/>
          </p:nvSpPr>
          <p:spPr>
            <a:xfrm>
              <a:off x="4263000" y="3807800"/>
              <a:ext cx="19550" cy="288075"/>
            </a:xfrm>
            <a:custGeom>
              <a:avLst/>
              <a:gdLst/>
              <a:ahLst/>
              <a:cxnLst/>
              <a:rect l="l" t="t" r="r" b="b"/>
              <a:pathLst>
                <a:path w="782" h="11523" extrusionOk="0">
                  <a:moveTo>
                    <a:pt x="0" y="1"/>
                  </a:moveTo>
                  <a:lnTo>
                    <a:pt x="0" y="11076"/>
                  </a:lnTo>
                  <a:lnTo>
                    <a:pt x="782" y="11523"/>
                  </a:lnTo>
                  <a:lnTo>
                    <a:pt x="782" y="44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126;p78"/>
            <p:cNvSpPr/>
            <p:nvPr/>
          </p:nvSpPr>
          <p:spPr>
            <a:xfrm>
              <a:off x="4282525" y="3726900"/>
              <a:ext cx="159050" cy="368975"/>
            </a:xfrm>
            <a:custGeom>
              <a:avLst/>
              <a:gdLst/>
              <a:ahLst/>
              <a:cxnLst/>
              <a:rect l="l" t="t" r="r" b="b"/>
              <a:pathLst>
                <a:path w="6362" h="14759" extrusionOk="0">
                  <a:moveTo>
                    <a:pt x="6362" y="0"/>
                  </a:moveTo>
                  <a:lnTo>
                    <a:pt x="1" y="3683"/>
                  </a:lnTo>
                  <a:lnTo>
                    <a:pt x="1" y="14759"/>
                  </a:lnTo>
                  <a:lnTo>
                    <a:pt x="6362" y="11076"/>
                  </a:lnTo>
                  <a:lnTo>
                    <a:pt x="6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127;p78"/>
            <p:cNvSpPr/>
            <p:nvPr/>
          </p:nvSpPr>
          <p:spPr>
            <a:xfrm>
              <a:off x="3988200" y="3194025"/>
              <a:ext cx="751200" cy="939525"/>
            </a:xfrm>
            <a:custGeom>
              <a:avLst/>
              <a:gdLst/>
              <a:ahLst/>
              <a:cxnLst/>
              <a:rect l="l" t="t" r="r" b="b"/>
              <a:pathLst>
                <a:path w="30048" h="37581" extrusionOk="0">
                  <a:moveTo>
                    <a:pt x="30048" y="0"/>
                  </a:moveTo>
                  <a:lnTo>
                    <a:pt x="0" y="17354"/>
                  </a:lnTo>
                  <a:lnTo>
                    <a:pt x="0" y="37580"/>
                  </a:lnTo>
                  <a:lnTo>
                    <a:pt x="30048" y="20227"/>
                  </a:lnTo>
                  <a:lnTo>
                    <a:pt x="300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128;p78"/>
            <p:cNvSpPr/>
            <p:nvPr/>
          </p:nvSpPr>
          <p:spPr>
            <a:xfrm>
              <a:off x="3996575" y="3209375"/>
              <a:ext cx="733750" cy="908825"/>
            </a:xfrm>
            <a:custGeom>
              <a:avLst/>
              <a:gdLst/>
              <a:ahLst/>
              <a:cxnLst/>
              <a:rect l="l" t="t" r="r" b="b"/>
              <a:pathLst>
                <a:path w="29350" h="36353" extrusionOk="0">
                  <a:moveTo>
                    <a:pt x="29350" y="0"/>
                  </a:moveTo>
                  <a:lnTo>
                    <a:pt x="0" y="16935"/>
                  </a:lnTo>
                  <a:lnTo>
                    <a:pt x="0" y="36353"/>
                  </a:lnTo>
                  <a:lnTo>
                    <a:pt x="29350" y="19418"/>
                  </a:lnTo>
                  <a:lnTo>
                    <a:pt x="293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129;p78"/>
            <p:cNvSpPr/>
            <p:nvPr/>
          </p:nvSpPr>
          <p:spPr>
            <a:xfrm>
              <a:off x="4011200" y="3226800"/>
              <a:ext cx="705175" cy="873975"/>
            </a:xfrm>
            <a:custGeom>
              <a:avLst/>
              <a:gdLst/>
              <a:ahLst/>
              <a:cxnLst/>
              <a:rect l="l" t="t" r="r" b="b"/>
              <a:pathLst>
                <a:path w="28207" h="34959" extrusionOk="0">
                  <a:moveTo>
                    <a:pt x="28207" y="1"/>
                  </a:moveTo>
                  <a:lnTo>
                    <a:pt x="1" y="16294"/>
                  </a:lnTo>
                  <a:lnTo>
                    <a:pt x="1" y="34958"/>
                  </a:lnTo>
                  <a:lnTo>
                    <a:pt x="28207" y="18665"/>
                  </a:lnTo>
                  <a:lnTo>
                    <a:pt x="282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130;p78"/>
            <p:cNvSpPr/>
            <p:nvPr/>
          </p:nvSpPr>
          <p:spPr>
            <a:xfrm>
              <a:off x="3979825" y="3623675"/>
              <a:ext cx="8400" cy="509875"/>
            </a:xfrm>
            <a:custGeom>
              <a:avLst/>
              <a:gdLst/>
              <a:ahLst/>
              <a:cxnLst/>
              <a:rect l="l" t="t" r="r" b="b"/>
              <a:pathLst>
                <a:path w="336" h="20395" extrusionOk="0">
                  <a:moveTo>
                    <a:pt x="28" y="0"/>
                  </a:moveTo>
                  <a:lnTo>
                    <a:pt x="0" y="20199"/>
                  </a:lnTo>
                  <a:lnTo>
                    <a:pt x="335" y="20394"/>
                  </a:lnTo>
                  <a:lnTo>
                    <a:pt x="335" y="168"/>
                  </a:lnTo>
                  <a:lnTo>
                    <a:pt x="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131;p78"/>
            <p:cNvSpPr/>
            <p:nvPr/>
          </p:nvSpPr>
          <p:spPr>
            <a:xfrm>
              <a:off x="3980525" y="3189825"/>
              <a:ext cx="758875" cy="438050"/>
            </a:xfrm>
            <a:custGeom>
              <a:avLst/>
              <a:gdLst/>
              <a:ahLst/>
              <a:cxnLst/>
              <a:rect l="l" t="t" r="r" b="b"/>
              <a:pathLst>
                <a:path w="30355" h="17522" extrusionOk="0">
                  <a:moveTo>
                    <a:pt x="30048" y="1"/>
                  </a:moveTo>
                  <a:lnTo>
                    <a:pt x="0" y="17354"/>
                  </a:lnTo>
                  <a:lnTo>
                    <a:pt x="307" y="17522"/>
                  </a:lnTo>
                  <a:lnTo>
                    <a:pt x="30355" y="168"/>
                  </a:lnTo>
                  <a:lnTo>
                    <a:pt x="300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132;p78"/>
            <p:cNvSpPr/>
            <p:nvPr/>
          </p:nvSpPr>
          <p:spPr>
            <a:xfrm>
              <a:off x="4536400" y="3803625"/>
              <a:ext cx="11900" cy="11875"/>
            </a:xfrm>
            <a:custGeom>
              <a:avLst/>
              <a:gdLst/>
              <a:ahLst/>
              <a:cxnLst/>
              <a:rect l="l" t="t" r="r" b="b"/>
              <a:pathLst>
                <a:path w="476" h="475" extrusionOk="0">
                  <a:moveTo>
                    <a:pt x="475" y="0"/>
                  </a:moveTo>
                  <a:lnTo>
                    <a:pt x="1" y="251"/>
                  </a:lnTo>
                  <a:lnTo>
                    <a:pt x="1" y="474"/>
                  </a:lnTo>
                  <a:lnTo>
                    <a:pt x="475" y="195"/>
                  </a:lnTo>
                  <a:lnTo>
                    <a:pt x="4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133;p78"/>
            <p:cNvSpPr/>
            <p:nvPr/>
          </p:nvSpPr>
          <p:spPr>
            <a:xfrm>
              <a:off x="4551750" y="3795250"/>
              <a:ext cx="11200" cy="11175"/>
            </a:xfrm>
            <a:custGeom>
              <a:avLst/>
              <a:gdLst/>
              <a:ahLst/>
              <a:cxnLst/>
              <a:rect l="l" t="t" r="r" b="b"/>
              <a:pathLst>
                <a:path w="448" h="447" extrusionOk="0">
                  <a:moveTo>
                    <a:pt x="447" y="0"/>
                  </a:moveTo>
                  <a:lnTo>
                    <a:pt x="1" y="251"/>
                  </a:lnTo>
                  <a:lnTo>
                    <a:pt x="1" y="447"/>
                  </a:lnTo>
                  <a:lnTo>
                    <a:pt x="447" y="196"/>
                  </a:lnTo>
                  <a:lnTo>
                    <a:pt x="4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134;p78"/>
            <p:cNvSpPr/>
            <p:nvPr/>
          </p:nvSpPr>
          <p:spPr>
            <a:xfrm>
              <a:off x="4014000" y="3634125"/>
              <a:ext cx="704475" cy="466650"/>
            </a:xfrm>
            <a:custGeom>
              <a:avLst/>
              <a:gdLst/>
              <a:ahLst/>
              <a:cxnLst/>
              <a:rect l="l" t="t" r="r" b="b"/>
              <a:pathLst>
                <a:path w="28179" h="18666" extrusionOk="0">
                  <a:moveTo>
                    <a:pt x="0" y="1"/>
                  </a:moveTo>
                  <a:lnTo>
                    <a:pt x="0" y="18665"/>
                  </a:lnTo>
                  <a:lnTo>
                    <a:pt x="28179" y="237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3"/>
                                        </p:tgtEl>
                                        <p:attrNameLst>
                                          <p:attrName>style.visibility</p:attrName>
                                        </p:attrNameLst>
                                      </p:cBhvr>
                                      <p:to>
                                        <p:strVal val="visible"/>
                                      </p:to>
                                    </p:set>
                                    <p:animEffect transition="in" filter="fade">
                                      <p:cBhvr>
                                        <p:cTn id="7" dur="1000"/>
                                        <p:tgtEl>
                                          <p:spTgt spid="193"/>
                                        </p:tgtEl>
                                      </p:cBhvr>
                                    </p:animEffect>
                                    <p:anim calcmode="lin" valueType="num">
                                      <p:cBhvr>
                                        <p:cTn id="8" dur="1000" fill="hold"/>
                                        <p:tgtEl>
                                          <p:spTgt spid="193"/>
                                        </p:tgtEl>
                                        <p:attrNameLst>
                                          <p:attrName>ppt_x</p:attrName>
                                        </p:attrNameLst>
                                      </p:cBhvr>
                                      <p:tavLst>
                                        <p:tav tm="0">
                                          <p:val>
                                            <p:strVal val="#ppt_x"/>
                                          </p:val>
                                        </p:tav>
                                        <p:tav tm="100000">
                                          <p:val>
                                            <p:strVal val="#ppt_x"/>
                                          </p:val>
                                        </p:tav>
                                      </p:tavLst>
                                    </p:anim>
                                    <p:anim calcmode="lin" valueType="num">
                                      <p:cBhvr>
                                        <p:cTn id="9" dur="1000" fill="hold"/>
                                        <p:tgtEl>
                                          <p:spTgt spid="19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11"/>
                                        </p:tgtEl>
                                        <p:attrNameLst>
                                          <p:attrName>style.visibility</p:attrName>
                                        </p:attrNameLst>
                                      </p:cBhvr>
                                      <p:to>
                                        <p:strVal val="visible"/>
                                      </p:to>
                                    </p:set>
                                    <p:animEffect transition="in" filter="fade">
                                      <p:cBhvr>
                                        <p:cTn id="12" dur="1000"/>
                                        <p:tgtEl>
                                          <p:spTgt spid="411"/>
                                        </p:tgtEl>
                                      </p:cBhvr>
                                    </p:animEffect>
                                    <p:anim calcmode="lin" valueType="num">
                                      <p:cBhvr>
                                        <p:cTn id="13" dur="1000" fill="hold"/>
                                        <p:tgtEl>
                                          <p:spTgt spid="411"/>
                                        </p:tgtEl>
                                        <p:attrNameLst>
                                          <p:attrName>ppt_x</p:attrName>
                                        </p:attrNameLst>
                                      </p:cBhvr>
                                      <p:tavLst>
                                        <p:tav tm="0">
                                          <p:val>
                                            <p:strVal val="#ppt_x"/>
                                          </p:val>
                                        </p:tav>
                                        <p:tav tm="100000">
                                          <p:val>
                                            <p:strVal val="#ppt_x"/>
                                          </p:val>
                                        </p:tav>
                                      </p:tavLst>
                                    </p:anim>
                                    <p:anim calcmode="lin" valueType="num">
                                      <p:cBhvr>
                                        <p:cTn id="14" dur="1000" fill="hold"/>
                                        <p:tgtEl>
                                          <p:spTgt spid="41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14"/>
                                        </p:tgtEl>
                                        <p:attrNameLst>
                                          <p:attrName>style.visibility</p:attrName>
                                        </p:attrNameLst>
                                      </p:cBhvr>
                                      <p:to>
                                        <p:strVal val="visible"/>
                                      </p:to>
                                    </p:set>
                                    <p:animEffect transition="in" filter="fade">
                                      <p:cBhvr>
                                        <p:cTn id="17" dur="1000"/>
                                        <p:tgtEl>
                                          <p:spTgt spid="414"/>
                                        </p:tgtEl>
                                      </p:cBhvr>
                                    </p:animEffect>
                                    <p:anim calcmode="lin" valueType="num">
                                      <p:cBhvr>
                                        <p:cTn id="18" dur="1000" fill="hold"/>
                                        <p:tgtEl>
                                          <p:spTgt spid="414"/>
                                        </p:tgtEl>
                                        <p:attrNameLst>
                                          <p:attrName>ppt_x</p:attrName>
                                        </p:attrNameLst>
                                      </p:cBhvr>
                                      <p:tavLst>
                                        <p:tav tm="0">
                                          <p:val>
                                            <p:strVal val="#ppt_x"/>
                                          </p:val>
                                        </p:tav>
                                        <p:tav tm="100000">
                                          <p:val>
                                            <p:strVal val="#ppt_x"/>
                                          </p:val>
                                        </p:tav>
                                      </p:tavLst>
                                    </p:anim>
                                    <p:anim calcmode="lin" valueType="num">
                                      <p:cBhvr>
                                        <p:cTn id="19" dur="1000" fill="hold"/>
                                        <p:tgtEl>
                                          <p:spTgt spid="41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1000"/>
                                        <p:tgtEl>
                                          <p:spTgt spid="209"/>
                                        </p:tgtEl>
                                      </p:cBhvr>
                                    </p:animEffect>
                                    <p:anim calcmode="lin" valueType="num">
                                      <p:cBhvr>
                                        <p:cTn id="23" dur="1000" fill="hold"/>
                                        <p:tgtEl>
                                          <p:spTgt spid="209"/>
                                        </p:tgtEl>
                                        <p:attrNameLst>
                                          <p:attrName>ppt_x</p:attrName>
                                        </p:attrNameLst>
                                      </p:cBhvr>
                                      <p:tavLst>
                                        <p:tav tm="0">
                                          <p:val>
                                            <p:strVal val="#ppt_x"/>
                                          </p:val>
                                        </p:tav>
                                        <p:tav tm="100000">
                                          <p:val>
                                            <p:strVal val="#ppt_x"/>
                                          </p:val>
                                        </p:tav>
                                      </p:tavLst>
                                    </p:anim>
                                    <p:anim calcmode="lin" valueType="num">
                                      <p:cBhvr>
                                        <p:cTn id="24" dur="1000" fill="hold"/>
                                        <p:tgtEl>
                                          <p:spTgt spid="209"/>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55"/>
                                        </p:tgtEl>
                                        <p:attrNameLst>
                                          <p:attrName>style.visibility</p:attrName>
                                        </p:attrNameLst>
                                      </p:cBhvr>
                                      <p:to>
                                        <p:strVal val="visible"/>
                                      </p:to>
                                    </p:set>
                                    <p:animEffect transition="in" filter="fade">
                                      <p:cBhvr>
                                        <p:cTn id="27" dur="1000"/>
                                        <p:tgtEl>
                                          <p:spTgt spid="255"/>
                                        </p:tgtEl>
                                      </p:cBhvr>
                                    </p:animEffect>
                                    <p:anim calcmode="lin" valueType="num">
                                      <p:cBhvr>
                                        <p:cTn id="28" dur="1000" fill="hold"/>
                                        <p:tgtEl>
                                          <p:spTgt spid="255"/>
                                        </p:tgtEl>
                                        <p:attrNameLst>
                                          <p:attrName>ppt_x</p:attrName>
                                        </p:attrNameLst>
                                      </p:cBhvr>
                                      <p:tavLst>
                                        <p:tav tm="0">
                                          <p:val>
                                            <p:strVal val="#ppt_x"/>
                                          </p:val>
                                        </p:tav>
                                        <p:tav tm="100000">
                                          <p:val>
                                            <p:strVal val="#ppt_x"/>
                                          </p:val>
                                        </p:tav>
                                      </p:tavLst>
                                    </p:anim>
                                    <p:anim calcmode="lin" valueType="num">
                                      <p:cBhvr>
                                        <p:cTn id="29" dur="1000" fill="hold"/>
                                        <p:tgtEl>
                                          <p:spTgt spid="2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0"/>
      <p:bldP spid="411" grpId="0"/>
      <p:bldP spid="209" grpId="0" animBg="1"/>
      <p:bldP spid="193" grpId="1"/>
      <p:bldP spid="411" grpId="1"/>
      <p:bldP spid="209"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video">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0" y="0"/>
            <a:ext cx="9144635" cy="45751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video fullScrn="0">
              <p:cMediaNode>
                <p:cTn id="2" fill="hold" display="1">
                  <p:stCondLst>
                    <p:cond delay="indefinite"/>
                  </p:stCondLst>
                </p:cTn>
                <p:tgtEl>
                  <p:spTgt spid="6"/>
                </p:tgtEl>
              </p:cMediaNode>
            </p:vide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9" name="Google Shape;329;p44"/>
          <p:cNvSpPr/>
          <p:nvPr/>
        </p:nvSpPr>
        <p:spPr>
          <a:xfrm rot="5400000">
            <a:off x="6867900" y="-734500"/>
            <a:ext cx="2743800" cy="30102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44"/>
          <p:cNvSpPr txBox="1">
            <a:spLocks noGrp="1"/>
          </p:cNvSpPr>
          <p:nvPr>
            <p:ph type="subTitle" idx="1"/>
          </p:nvPr>
        </p:nvSpPr>
        <p:spPr>
          <a:xfrm>
            <a:off x="3013578" y="2637694"/>
            <a:ext cx="5952621" cy="2625775"/>
          </a:xfrm>
          <a:prstGeom prst="rect">
            <a:avLst/>
          </a:prstGeom>
        </p:spPr>
        <p:txBody>
          <a:bodyPr spcFirstLastPara="1" wrap="square" lIns="91425" tIns="91425" rIns="91425" bIns="91425" anchor="b" anchorCtr="0">
            <a:noAutofit/>
          </a:bodyPr>
          <a:lstStyle/>
          <a:p>
            <a:pPr marL="0" lvl="0" indent="0"/>
            <a:r>
              <a:rPr lang="en-US" sz="1800">
                <a:sym typeface="+mn-ea"/>
              </a:rPr>
              <a:t>En conclusion, notre stage chez 'Dreamax' nous a permis de développer une application de gestion des réparations de produits défectueux. L'automatisation des tâches manuelles a amélioré l'efficacité et réduit le temps de traitement. Les utilisateurs ont apprécié l'interface conviviale. Ce stage a renforcé nos compétences techniques et notre capacité à résoudre des problèmes. Nous sommes reconnaissants de cette expérience et confiants dans notre contribution à l'entreprise.</a:t>
            </a:r>
            <a:endParaRPr lang="en-US" sz="1800"/>
          </a:p>
          <a:p>
            <a:pPr marL="0" lvl="0" indent="0"/>
            <a:endParaRPr lang="fr-FR" sz="1800" dirty="0">
              <a:latin typeface="+mj-lt"/>
              <a:cs typeface="+mj-lt"/>
            </a:endParaRPr>
          </a:p>
        </p:txBody>
      </p:sp>
      <p:cxnSp>
        <p:nvCxnSpPr>
          <p:cNvPr id="405" name="Google Shape;405;p44"/>
          <p:cNvCxnSpPr/>
          <p:nvPr/>
        </p:nvCxnSpPr>
        <p:spPr>
          <a:xfrm>
            <a:off x="4260021" y="1909806"/>
            <a:ext cx="3029700" cy="0"/>
          </a:xfrm>
          <a:prstGeom prst="straightConnector1">
            <a:avLst/>
          </a:prstGeom>
          <a:noFill/>
          <a:ln w="28575" cap="flat" cmpd="sng">
            <a:solidFill>
              <a:schemeClr val="dk1"/>
            </a:solidFill>
            <a:prstDash val="solid"/>
            <a:round/>
            <a:headEnd type="none" w="med" len="med"/>
            <a:tailEnd type="none" w="med" len="med"/>
          </a:ln>
        </p:spPr>
      </p:cxnSp>
      <p:sp>
        <p:nvSpPr>
          <p:cNvPr id="82" name="Google Shape;1182;p65"/>
          <p:cNvSpPr txBox="1">
            <a:spLocks noGrp="1"/>
          </p:cNvSpPr>
          <p:nvPr>
            <p:ph type="title"/>
          </p:nvPr>
        </p:nvSpPr>
        <p:spPr>
          <a:xfrm>
            <a:off x="3632835" y="956310"/>
            <a:ext cx="6025515" cy="788670"/>
          </a:xfrm>
          <a:prstGeom prst="rect">
            <a:avLst/>
          </a:prstGeom>
        </p:spPr>
        <p:txBody>
          <a:bodyPr spcFirstLastPara="1" wrap="square" lIns="91425" tIns="91425" rIns="91425" bIns="91425" anchor="t" anchorCtr="0">
            <a:noAutofit/>
          </a:bodyPr>
          <a:lstStyle/>
          <a:p>
            <a:pPr lvl="0"/>
            <a:r>
              <a:rPr lang="fr-FR" altLang="en-US" b="1">
                <a:highlight>
                  <a:schemeClr val="dk1"/>
                </a:highlight>
                <a:sym typeface="+mn-ea"/>
              </a:rPr>
              <a:t>Conclusion</a:t>
            </a:r>
            <a:endParaRPr dirty="0"/>
          </a:p>
        </p:txBody>
      </p:sp>
      <p:sp>
        <p:nvSpPr>
          <p:cNvPr id="112" name="Google Shape;1181;p65"/>
          <p:cNvSpPr/>
          <p:nvPr/>
        </p:nvSpPr>
        <p:spPr>
          <a:xfrm rot="5400000">
            <a:off x="434483" y="300354"/>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184;p65"/>
          <p:cNvSpPr txBox="1"/>
          <p:nvPr/>
        </p:nvSpPr>
        <p:spPr>
          <a:xfrm>
            <a:off x="641483" y="633090"/>
            <a:ext cx="1656000" cy="1186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GB" sz="7300" dirty="0" smtClean="0">
                <a:solidFill>
                  <a:schemeClr val="dk1"/>
                </a:solidFill>
                <a:latin typeface="Lexend Giga"/>
                <a:ea typeface="Lexend Giga"/>
                <a:cs typeface="Lexend Giga"/>
                <a:sym typeface="Lexend Giga"/>
              </a:rPr>
              <a:t>0</a:t>
            </a:r>
            <a:r>
              <a:rPr lang="fr-FR" altLang="en-GB" sz="7300" dirty="0" smtClean="0">
                <a:solidFill>
                  <a:schemeClr val="dk1"/>
                </a:solidFill>
                <a:latin typeface="Lexend Giga"/>
                <a:ea typeface="Lexend Giga"/>
                <a:cs typeface="Lexend Giga"/>
                <a:sym typeface="Lexend Giga"/>
              </a:rPr>
              <a:t>6</a:t>
            </a:r>
            <a:endParaRPr lang="fr-FR" altLang="en-GB" sz="7300" dirty="0" smtClean="0">
              <a:solidFill>
                <a:schemeClr val="dk1"/>
              </a:solidFill>
              <a:latin typeface="Lexend Giga"/>
              <a:ea typeface="Lexend Giga"/>
              <a:cs typeface="Lexend Giga"/>
              <a:sym typeface="Lexend Giga"/>
            </a:endParaRPr>
          </a:p>
        </p:txBody>
      </p:sp>
      <p:sp>
        <p:nvSpPr>
          <p:cNvPr id="143" name="Google Shape;1185;p65"/>
          <p:cNvSpPr/>
          <p:nvPr/>
        </p:nvSpPr>
        <p:spPr>
          <a:xfrm rot="16200000">
            <a:off x="434483" y="297285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4" name="Google Shape;1187;p65"/>
          <p:cNvGrpSpPr/>
          <p:nvPr/>
        </p:nvGrpSpPr>
        <p:grpSpPr>
          <a:xfrm flipH="1">
            <a:off x="694641" y="2317476"/>
            <a:ext cx="1549683" cy="2069980"/>
            <a:chOff x="1551900" y="1720950"/>
            <a:chExt cx="864200" cy="1154350"/>
          </a:xfrm>
        </p:grpSpPr>
        <p:sp>
          <p:nvSpPr>
            <p:cNvPr id="145" name="Google Shape;1188;p65"/>
            <p:cNvSpPr/>
            <p:nvPr/>
          </p:nvSpPr>
          <p:spPr>
            <a:xfrm>
              <a:off x="2022000" y="1986700"/>
              <a:ext cx="394100" cy="880925"/>
            </a:xfrm>
            <a:custGeom>
              <a:avLst/>
              <a:gdLst/>
              <a:ahLst/>
              <a:cxnLst/>
              <a:rect l="l" t="t" r="r" b="b"/>
              <a:pathLst>
                <a:path w="15764" h="35237" extrusionOk="0">
                  <a:moveTo>
                    <a:pt x="15708" y="0"/>
                  </a:moveTo>
                  <a:lnTo>
                    <a:pt x="1" y="9235"/>
                  </a:lnTo>
                  <a:lnTo>
                    <a:pt x="57" y="35237"/>
                  </a:lnTo>
                  <a:lnTo>
                    <a:pt x="15764" y="26030"/>
                  </a:lnTo>
                  <a:lnTo>
                    <a:pt x="1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189;p65"/>
            <p:cNvSpPr/>
            <p:nvPr/>
          </p:nvSpPr>
          <p:spPr>
            <a:xfrm>
              <a:off x="1567950" y="1958100"/>
              <a:ext cx="455475" cy="909525"/>
            </a:xfrm>
            <a:custGeom>
              <a:avLst/>
              <a:gdLst/>
              <a:ahLst/>
              <a:cxnLst/>
              <a:rect l="l" t="t" r="r" b="b"/>
              <a:pathLst>
                <a:path w="18219" h="36381" extrusionOk="0">
                  <a:moveTo>
                    <a:pt x="0" y="0"/>
                  </a:moveTo>
                  <a:lnTo>
                    <a:pt x="56" y="26030"/>
                  </a:lnTo>
                  <a:lnTo>
                    <a:pt x="18219" y="36381"/>
                  </a:lnTo>
                  <a:lnTo>
                    <a:pt x="18163" y="1037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190;p65"/>
            <p:cNvSpPr/>
            <p:nvPr/>
          </p:nvSpPr>
          <p:spPr>
            <a:xfrm>
              <a:off x="2009450" y="2351475"/>
              <a:ext cx="11875" cy="523825"/>
            </a:xfrm>
            <a:custGeom>
              <a:avLst/>
              <a:gdLst/>
              <a:ahLst/>
              <a:cxnLst/>
              <a:rect l="l" t="t" r="r" b="b"/>
              <a:pathLst>
                <a:path w="475" h="20953" extrusionOk="0">
                  <a:moveTo>
                    <a:pt x="447" y="0"/>
                  </a:moveTo>
                  <a:lnTo>
                    <a:pt x="1" y="279"/>
                  </a:lnTo>
                  <a:lnTo>
                    <a:pt x="28" y="20952"/>
                  </a:lnTo>
                  <a:lnTo>
                    <a:pt x="475" y="20701"/>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191;p65"/>
            <p:cNvSpPr/>
            <p:nvPr/>
          </p:nvSpPr>
          <p:spPr>
            <a:xfrm>
              <a:off x="1554700" y="2092000"/>
              <a:ext cx="465925" cy="266475"/>
            </a:xfrm>
            <a:custGeom>
              <a:avLst/>
              <a:gdLst/>
              <a:ahLst/>
              <a:cxnLst/>
              <a:rect l="l" t="t" r="r" b="b"/>
              <a:pathLst>
                <a:path w="18637" h="10659" extrusionOk="0">
                  <a:moveTo>
                    <a:pt x="475" y="1"/>
                  </a:moveTo>
                  <a:lnTo>
                    <a:pt x="0" y="280"/>
                  </a:lnTo>
                  <a:lnTo>
                    <a:pt x="18191" y="10658"/>
                  </a:lnTo>
                  <a:lnTo>
                    <a:pt x="18637" y="10379"/>
                  </a:lnTo>
                  <a:lnTo>
                    <a:pt x="4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192;p65"/>
            <p:cNvSpPr/>
            <p:nvPr/>
          </p:nvSpPr>
          <p:spPr>
            <a:xfrm>
              <a:off x="1554700" y="2098975"/>
              <a:ext cx="455475" cy="776325"/>
            </a:xfrm>
            <a:custGeom>
              <a:avLst/>
              <a:gdLst/>
              <a:ahLst/>
              <a:cxnLst/>
              <a:rect l="l" t="t" r="r" b="b"/>
              <a:pathLst>
                <a:path w="18219" h="31053" extrusionOk="0">
                  <a:moveTo>
                    <a:pt x="0" y="1"/>
                  </a:moveTo>
                  <a:lnTo>
                    <a:pt x="56" y="20674"/>
                  </a:lnTo>
                  <a:lnTo>
                    <a:pt x="18218" y="31052"/>
                  </a:lnTo>
                  <a:lnTo>
                    <a:pt x="18191" y="1037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193;p65"/>
            <p:cNvSpPr/>
            <p:nvPr/>
          </p:nvSpPr>
          <p:spPr>
            <a:xfrm>
              <a:off x="2008750" y="2218950"/>
              <a:ext cx="11200" cy="136725"/>
            </a:xfrm>
            <a:custGeom>
              <a:avLst/>
              <a:gdLst/>
              <a:ahLst/>
              <a:cxnLst/>
              <a:rect l="l" t="t" r="r" b="b"/>
              <a:pathLst>
                <a:path w="448" h="5469" extrusionOk="0">
                  <a:moveTo>
                    <a:pt x="447" y="0"/>
                  </a:moveTo>
                  <a:lnTo>
                    <a:pt x="1" y="251"/>
                  </a:lnTo>
                  <a:lnTo>
                    <a:pt x="1" y="5469"/>
                  </a:lnTo>
                  <a:lnTo>
                    <a:pt x="447" y="5190"/>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194;p65"/>
            <p:cNvSpPr/>
            <p:nvPr/>
          </p:nvSpPr>
          <p:spPr>
            <a:xfrm>
              <a:off x="1554700" y="1959475"/>
              <a:ext cx="465250" cy="265775"/>
            </a:xfrm>
            <a:custGeom>
              <a:avLst/>
              <a:gdLst/>
              <a:ahLst/>
              <a:cxnLst/>
              <a:rect l="l" t="t" r="r" b="b"/>
              <a:pathLst>
                <a:path w="18610" h="10631" extrusionOk="0">
                  <a:moveTo>
                    <a:pt x="447" y="1"/>
                  </a:moveTo>
                  <a:lnTo>
                    <a:pt x="0" y="252"/>
                  </a:lnTo>
                  <a:lnTo>
                    <a:pt x="18163" y="10630"/>
                  </a:lnTo>
                  <a:lnTo>
                    <a:pt x="18609" y="10379"/>
                  </a:lnTo>
                  <a:lnTo>
                    <a:pt x="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195;p65"/>
            <p:cNvSpPr/>
            <p:nvPr/>
          </p:nvSpPr>
          <p:spPr>
            <a:xfrm>
              <a:off x="1554700" y="1965775"/>
              <a:ext cx="454075" cy="389900"/>
            </a:xfrm>
            <a:custGeom>
              <a:avLst/>
              <a:gdLst/>
              <a:ahLst/>
              <a:cxnLst/>
              <a:rect l="l" t="t" r="r" b="b"/>
              <a:pathLst>
                <a:path w="18163" h="15596" extrusionOk="0">
                  <a:moveTo>
                    <a:pt x="0" y="0"/>
                  </a:moveTo>
                  <a:lnTo>
                    <a:pt x="0" y="5217"/>
                  </a:lnTo>
                  <a:lnTo>
                    <a:pt x="18163" y="15596"/>
                  </a:lnTo>
                  <a:lnTo>
                    <a:pt x="18163" y="1037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196;p65"/>
            <p:cNvSpPr/>
            <p:nvPr/>
          </p:nvSpPr>
          <p:spPr>
            <a:xfrm>
              <a:off x="1828100" y="2174300"/>
              <a:ext cx="46750" cy="57925"/>
            </a:xfrm>
            <a:custGeom>
              <a:avLst/>
              <a:gdLst/>
              <a:ahLst/>
              <a:cxnLst/>
              <a:rect l="l" t="t" r="r" b="b"/>
              <a:pathLst>
                <a:path w="1870" h="2317" extrusionOk="0">
                  <a:moveTo>
                    <a:pt x="531" y="1"/>
                  </a:moveTo>
                  <a:lnTo>
                    <a:pt x="503" y="29"/>
                  </a:lnTo>
                  <a:lnTo>
                    <a:pt x="475" y="29"/>
                  </a:lnTo>
                  <a:lnTo>
                    <a:pt x="447" y="57"/>
                  </a:lnTo>
                  <a:lnTo>
                    <a:pt x="1" y="308"/>
                  </a:lnTo>
                  <a:lnTo>
                    <a:pt x="57" y="280"/>
                  </a:lnTo>
                  <a:lnTo>
                    <a:pt x="84" y="280"/>
                  </a:lnTo>
                  <a:lnTo>
                    <a:pt x="112" y="252"/>
                  </a:lnTo>
                  <a:lnTo>
                    <a:pt x="336" y="252"/>
                  </a:lnTo>
                  <a:lnTo>
                    <a:pt x="363" y="280"/>
                  </a:lnTo>
                  <a:lnTo>
                    <a:pt x="391" y="280"/>
                  </a:lnTo>
                  <a:lnTo>
                    <a:pt x="475" y="308"/>
                  </a:lnTo>
                  <a:lnTo>
                    <a:pt x="503" y="308"/>
                  </a:lnTo>
                  <a:lnTo>
                    <a:pt x="587" y="364"/>
                  </a:lnTo>
                  <a:cubicBezTo>
                    <a:pt x="642" y="391"/>
                    <a:pt x="698" y="419"/>
                    <a:pt x="754" y="475"/>
                  </a:cubicBezTo>
                  <a:lnTo>
                    <a:pt x="810" y="503"/>
                  </a:lnTo>
                  <a:lnTo>
                    <a:pt x="921" y="615"/>
                  </a:lnTo>
                  <a:lnTo>
                    <a:pt x="949" y="643"/>
                  </a:lnTo>
                  <a:cubicBezTo>
                    <a:pt x="977" y="670"/>
                    <a:pt x="1033" y="726"/>
                    <a:pt x="1061" y="782"/>
                  </a:cubicBezTo>
                  <a:cubicBezTo>
                    <a:pt x="1117" y="838"/>
                    <a:pt x="1145" y="922"/>
                    <a:pt x="1173" y="977"/>
                  </a:cubicBezTo>
                  <a:lnTo>
                    <a:pt x="1200" y="977"/>
                  </a:lnTo>
                  <a:cubicBezTo>
                    <a:pt x="1228" y="1033"/>
                    <a:pt x="1256" y="1117"/>
                    <a:pt x="1284" y="1173"/>
                  </a:cubicBezTo>
                  <a:cubicBezTo>
                    <a:pt x="1312" y="1228"/>
                    <a:pt x="1340" y="1312"/>
                    <a:pt x="1368" y="1368"/>
                  </a:cubicBezTo>
                  <a:lnTo>
                    <a:pt x="1368" y="1396"/>
                  </a:lnTo>
                  <a:cubicBezTo>
                    <a:pt x="1396" y="1452"/>
                    <a:pt x="1396" y="1507"/>
                    <a:pt x="1396" y="1563"/>
                  </a:cubicBezTo>
                  <a:lnTo>
                    <a:pt x="1424" y="1591"/>
                  </a:lnTo>
                  <a:cubicBezTo>
                    <a:pt x="1424" y="1647"/>
                    <a:pt x="1424" y="1731"/>
                    <a:pt x="1424" y="1786"/>
                  </a:cubicBezTo>
                  <a:cubicBezTo>
                    <a:pt x="1424" y="2031"/>
                    <a:pt x="1344" y="2223"/>
                    <a:pt x="1210" y="2310"/>
                  </a:cubicBezTo>
                  <a:lnTo>
                    <a:pt x="1210" y="2310"/>
                  </a:lnTo>
                  <a:lnTo>
                    <a:pt x="1647" y="2037"/>
                  </a:lnTo>
                  <a:cubicBezTo>
                    <a:pt x="1786" y="1954"/>
                    <a:pt x="1870" y="1786"/>
                    <a:pt x="1870" y="1507"/>
                  </a:cubicBezTo>
                  <a:cubicBezTo>
                    <a:pt x="1870" y="1480"/>
                    <a:pt x="1870" y="1424"/>
                    <a:pt x="1870" y="1368"/>
                  </a:cubicBezTo>
                  <a:lnTo>
                    <a:pt x="1870" y="1340"/>
                  </a:lnTo>
                  <a:lnTo>
                    <a:pt x="1842" y="1312"/>
                  </a:lnTo>
                  <a:lnTo>
                    <a:pt x="1842" y="1256"/>
                  </a:lnTo>
                  <a:lnTo>
                    <a:pt x="1814" y="1145"/>
                  </a:lnTo>
                  <a:lnTo>
                    <a:pt x="1814" y="1117"/>
                  </a:lnTo>
                  <a:lnTo>
                    <a:pt x="1786" y="1061"/>
                  </a:lnTo>
                  <a:lnTo>
                    <a:pt x="1758" y="977"/>
                  </a:lnTo>
                  <a:lnTo>
                    <a:pt x="1731" y="922"/>
                  </a:lnTo>
                  <a:lnTo>
                    <a:pt x="1731" y="894"/>
                  </a:lnTo>
                  <a:lnTo>
                    <a:pt x="1703" y="838"/>
                  </a:lnTo>
                  <a:lnTo>
                    <a:pt x="1675" y="782"/>
                  </a:lnTo>
                  <a:lnTo>
                    <a:pt x="1647" y="726"/>
                  </a:lnTo>
                  <a:lnTo>
                    <a:pt x="1619" y="698"/>
                  </a:lnTo>
                  <a:lnTo>
                    <a:pt x="1591" y="643"/>
                  </a:lnTo>
                  <a:lnTo>
                    <a:pt x="1535" y="559"/>
                  </a:lnTo>
                  <a:lnTo>
                    <a:pt x="1507" y="531"/>
                  </a:lnTo>
                  <a:lnTo>
                    <a:pt x="1479" y="475"/>
                  </a:lnTo>
                  <a:lnTo>
                    <a:pt x="1424" y="419"/>
                  </a:lnTo>
                  <a:lnTo>
                    <a:pt x="1396" y="364"/>
                  </a:lnTo>
                  <a:lnTo>
                    <a:pt x="1368" y="336"/>
                  </a:lnTo>
                  <a:lnTo>
                    <a:pt x="1312" y="308"/>
                  </a:lnTo>
                  <a:lnTo>
                    <a:pt x="1256" y="252"/>
                  </a:lnTo>
                  <a:lnTo>
                    <a:pt x="1200" y="196"/>
                  </a:lnTo>
                  <a:cubicBezTo>
                    <a:pt x="1145" y="168"/>
                    <a:pt x="1089" y="140"/>
                    <a:pt x="1033" y="85"/>
                  </a:cubicBezTo>
                  <a:lnTo>
                    <a:pt x="949" y="57"/>
                  </a:lnTo>
                  <a:lnTo>
                    <a:pt x="921" y="29"/>
                  </a:lnTo>
                  <a:lnTo>
                    <a:pt x="838" y="1"/>
                  </a:lnTo>
                  <a:close/>
                  <a:moveTo>
                    <a:pt x="1210" y="2310"/>
                  </a:moveTo>
                  <a:lnTo>
                    <a:pt x="1200" y="2316"/>
                  </a:lnTo>
                  <a:cubicBezTo>
                    <a:pt x="1204" y="2314"/>
                    <a:pt x="1207" y="2312"/>
                    <a:pt x="1210" y="23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197;p65"/>
            <p:cNvSpPr/>
            <p:nvPr/>
          </p:nvSpPr>
          <p:spPr>
            <a:xfrm>
              <a:off x="1822525" y="2180650"/>
              <a:ext cx="41175" cy="52900"/>
            </a:xfrm>
            <a:custGeom>
              <a:avLst/>
              <a:gdLst/>
              <a:ahLst/>
              <a:cxnLst/>
              <a:rect l="l" t="t" r="r" b="b"/>
              <a:pathLst>
                <a:path w="1647" h="2116" extrusionOk="0">
                  <a:moveTo>
                    <a:pt x="447" y="1"/>
                  </a:moveTo>
                  <a:cubicBezTo>
                    <a:pt x="182" y="1"/>
                    <a:pt x="1" y="208"/>
                    <a:pt x="1" y="584"/>
                  </a:cubicBezTo>
                  <a:cubicBezTo>
                    <a:pt x="1" y="1114"/>
                    <a:pt x="363" y="1756"/>
                    <a:pt x="838" y="2007"/>
                  </a:cubicBezTo>
                  <a:cubicBezTo>
                    <a:pt x="968" y="2080"/>
                    <a:pt x="1091" y="2115"/>
                    <a:pt x="1200" y="2115"/>
                  </a:cubicBezTo>
                  <a:cubicBezTo>
                    <a:pt x="1465" y="2115"/>
                    <a:pt x="1647" y="1908"/>
                    <a:pt x="1647" y="1532"/>
                  </a:cubicBezTo>
                  <a:cubicBezTo>
                    <a:pt x="1647" y="1002"/>
                    <a:pt x="1284" y="361"/>
                    <a:pt x="810" y="110"/>
                  </a:cubicBezTo>
                  <a:cubicBezTo>
                    <a:pt x="679" y="36"/>
                    <a:pt x="556"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198;p65"/>
            <p:cNvSpPr/>
            <p:nvPr/>
          </p:nvSpPr>
          <p:spPr>
            <a:xfrm>
              <a:off x="1904125" y="2217550"/>
              <a:ext cx="46750" cy="58625"/>
            </a:xfrm>
            <a:custGeom>
              <a:avLst/>
              <a:gdLst/>
              <a:ahLst/>
              <a:cxnLst/>
              <a:rect l="l" t="t" r="r" b="b"/>
              <a:pathLst>
                <a:path w="1870" h="2345" extrusionOk="0">
                  <a:moveTo>
                    <a:pt x="84" y="280"/>
                  </a:moveTo>
                  <a:lnTo>
                    <a:pt x="75" y="289"/>
                  </a:lnTo>
                  <a:lnTo>
                    <a:pt x="75" y="289"/>
                  </a:lnTo>
                  <a:lnTo>
                    <a:pt x="90" y="280"/>
                  </a:lnTo>
                  <a:close/>
                  <a:moveTo>
                    <a:pt x="75" y="289"/>
                  </a:moveTo>
                  <a:lnTo>
                    <a:pt x="1" y="335"/>
                  </a:lnTo>
                  <a:lnTo>
                    <a:pt x="57" y="307"/>
                  </a:lnTo>
                  <a:lnTo>
                    <a:pt x="75" y="289"/>
                  </a:lnTo>
                  <a:close/>
                  <a:moveTo>
                    <a:pt x="587" y="1"/>
                  </a:moveTo>
                  <a:lnTo>
                    <a:pt x="559" y="28"/>
                  </a:lnTo>
                  <a:lnTo>
                    <a:pt x="503" y="28"/>
                  </a:lnTo>
                  <a:lnTo>
                    <a:pt x="447" y="56"/>
                  </a:lnTo>
                  <a:lnTo>
                    <a:pt x="90" y="280"/>
                  </a:lnTo>
                  <a:lnTo>
                    <a:pt x="363" y="280"/>
                  </a:lnTo>
                  <a:lnTo>
                    <a:pt x="391" y="307"/>
                  </a:lnTo>
                  <a:lnTo>
                    <a:pt x="447" y="307"/>
                  </a:lnTo>
                  <a:lnTo>
                    <a:pt x="475" y="335"/>
                  </a:lnTo>
                  <a:lnTo>
                    <a:pt x="587" y="391"/>
                  </a:lnTo>
                  <a:cubicBezTo>
                    <a:pt x="642" y="419"/>
                    <a:pt x="698" y="447"/>
                    <a:pt x="754" y="475"/>
                  </a:cubicBezTo>
                  <a:lnTo>
                    <a:pt x="810" y="531"/>
                  </a:lnTo>
                  <a:lnTo>
                    <a:pt x="894" y="614"/>
                  </a:lnTo>
                  <a:lnTo>
                    <a:pt x="921" y="642"/>
                  </a:lnTo>
                  <a:cubicBezTo>
                    <a:pt x="977" y="698"/>
                    <a:pt x="1005" y="754"/>
                    <a:pt x="1061" y="810"/>
                  </a:cubicBezTo>
                  <a:cubicBezTo>
                    <a:pt x="1117" y="865"/>
                    <a:pt x="1145" y="921"/>
                    <a:pt x="1173" y="977"/>
                  </a:cubicBezTo>
                  <a:lnTo>
                    <a:pt x="1173" y="1005"/>
                  </a:lnTo>
                  <a:cubicBezTo>
                    <a:pt x="1228" y="1061"/>
                    <a:pt x="1256" y="1117"/>
                    <a:pt x="1284" y="1200"/>
                  </a:cubicBezTo>
                  <a:cubicBezTo>
                    <a:pt x="1312" y="1256"/>
                    <a:pt x="1340" y="1312"/>
                    <a:pt x="1340" y="1396"/>
                  </a:cubicBezTo>
                  <a:lnTo>
                    <a:pt x="1368" y="1396"/>
                  </a:lnTo>
                  <a:cubicBezTo>
                    <a:pt x="1368" y="1451"/>
                    <a:pt x="1396" y="1535"/>
                    <a:pt x="1396" y="1591"/>
                  </a:cubicBezTo>
                  <a:lnTo>
                    <a:pt x="1396" y="1619"/>
                  </a:lnTo>
                  <a:cubicBezTo>
                    <a:pt x="1424" y="1675"/>
                    <a:pt x="1424" y="1730"/>
                    <a:pt x="1424" y="1814"/>
                  </a:cubicBezTo>
                  <a:cubicBezTo>
                    <a:pt x="1424" y="2065"/>
                    <a:pt x="1340" y="2233"/>
                    <a:pt x="1173" y="2344"/>
                  </a:cubicBezTo>
                  <a:lnTo>
                    <a:pt x="1619" y="2065"/>
                  </a:lnTo>
                  <a:cubicBezTo>
                    <a:pt x="1786" y="1981"/>
                    <a:pt x="1870" y="1786"/>
                    <a:pt x="1870" y="1535"/>
                  </a:cubicBezTo>
                  <a:cubicBezTo>
                    <a:pt x="1870" y="1479"/>
                    <a:pt x="1870" y="1423"/>
                    <a:pt x="1870" y="1368"/>
                  </a:cubicBezTo>
                  <a:lnTo>
                    <a:pt x="1842" y="1340"/>
                  </a:lnTo>
                  <a:lnTo>
                    <a:pt x="1842" y="1312"/>
                  </a:lnTo>
                  <a:lnTo>
                    <a:pt x="1842" y="1256"/>
                  </a:lnTo>
                  <a:lnTo>
                    <a:pt x="1814" y="1172"/>
                  </a:lnTo>
                  <a:lnTo>
                    <a:pt x="1814" y="1144"/>
                  </a:lnTo>
                  <a:lnTo>
                    <a:pt x="1786" y="1117"/>
                  </a:lnTo>
                  <a:lnTo>
                    <a:pt x="1786" y="1089"/>
                  </a:lnTo>
                  <a:lnTo>
                    <a:pt x="1758" y="1005"/>
                  </a:lnTo>
                  <a:lnTo>
                    <a:pt x="1731" y="921"/>
                  </a:lnTo>
                  <a:lnTo>
                    <a:pt x="1703" y="865"/>
                  </a:lnTo>
                  <a:lnTo>
                    <a:pt x="1647" y="782"/>
                  </a:lnTo>
                  <a:lnTo>
                    <a:pt x="1619" y="726"/>
                  </a:lnTo>
                  <a:lnTo>
                    <a:pt x="1591" y="642"/>
                  </a:lnTo>
                  <a:lnTo>
                    <a:pt x="1535" y="586"/>
                  </a:lnTo>
                  <a:lnTo>
                    <a:pt x="1507" y="559"/>
                  </a:lnTo>
                  <a:lnTo>
                    <a:pt x="1507" y="531"/>
                  </a:lnTo>
                  <a:lnTo>
                    <a:pt x="1479" y="503"/>
                  </a:lnTo>
                  <a:lnTo>
                    <a:pt x="1396" y="419"/>
                  </a:lnTo>
                  <a:lnTo>
                    <a:pt x="1368" y="391"/>
                  </a:lnTo>
                  <a:lnTo>
                    <a:pt x="1340" y="363"/>
                  </a:lnTo>
                  <a:lnTo>
                    <a:pt x="1312" y="335"/>
                  </a:lnTo>
                  <a:lnTo>
                    <a:pt x="1256" y="252"/>
                  </a:lnTo>
                  <a:lnTo>
                    <a:pt x="1200" y="224"/>
                  </a:lnTo>
                  <a:cubicBezTo>
                    <a:pt x="1145" y="196"/>
                    <a:pt x="1089" y="140"/>
                    <a:pt x="1033" y="112"/>
                  </a:cubicBezTo>
                  <a:lnTo>
                    <a:pt x="921" y="56"/>
                  </a:lnTo>
                  <a:lnTo>
                    <a:pt x="894" y="56"/>
                  </a:lnTo>
                  <a:lnTo>
                    <a:pt x="838" y="28"/>
                  </a:lnTo>
                  <a:lnTo>
                    <a:pt x="782" y="28"/>
                  </a:lnTo>
                  <a:lnTo>
                    <a:pt x="7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199;p65"/>
            <p:cNvSpPr/>
            <p:nvPr/>
          </p:nvSpPr>
          <p:spPr>
            <a:xfrm>
              <a:off x="1898550" y="2224300"/>
              <a:ext cx="41175" cy="53050"/>
            </a:xfrm>
            <a:custGeom>
              <a:avLst/>
              <a:gdLst/>
              <a:ahLst/>
              <a:cxnLst/>
              <a:rect l="l" t="t" r="r" b="b"/>
              <a:pathLst>
                <a:path w="1647" h="2122" extrusionOk="0">
                  <a:moveTo>
                    <a:pt x="444" y="0"/>
                  </a:moveTo>
                  <a:cubicBezTo>
                    <a:pt x="181" y="0"/>
                    <a:pt x="1" y="222"/>
                    <a:pt x="1" y="595"/>
                  </a:cubicBezTo>
                  <a:cubicBezTo>
                    <a:pt x="1" y="1098"/>
                    <a:pt x="363" y="1739"/>
                    <a:pt x="810" y="2018"/>
                  </a:cubicBezTo>
                  <a:cubicBezTo>
                    <a:pt x="943" y="2089"/>
                    <a:pt x="1067" y="2122"/>
                    <a:pt x="1177" y="2122"/>
                  </a:cubicBezTo>
                  <a:cubicBezTo>
                    <a:pt x="1459" y="2122"/>
                    <a:pt x="1647" y="1905"/>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200;p65"/>
            <p:cNvSpPr/>
            <p:nvPr/>
          </p:nvSpPr>
          <p:spPr>
            <a:xfrm>
              <a:off x="1551900" y="1956700"/>
              <a:ext cx="458275" cy="280400"/>
            </a:xfrm>
            <a:custGeom>
              <a:avLst/>
              <a:gdLst/>
              <a:ahLst/>
              <a:cxnLst/>
              <a:rect l="l" t="t" r="r" b="b"/>
              <a:pathLst>
                <a:path w="18331" h="11216" extrusionOk="0">
                  <a:moveTo>
                    <a:pt x="1" y="0"/>
                  </a:moveTo>
                  <a:lnTo>
                    <a:pt x="1" y="698"/>
                  </a:lnTo>
                  <a:lnTo>
                    <a:pt x="18330" y="11216"/>
                  </a:lnTo>
                  <a:lnTo>
                    <a:pt x="18330" y="1049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201;p65"/>
            <p:cNvSpPr/>
            <p:nvPr/>
          </p:nvSpPr>
          <p:spPr>
            <a:xfrm>
              <a:off x="1551900" y="1720950"/>
              <a:ext cx="864200" cy="498025"/>
            </a:xfrm>
            <a:custGeom>
              <a:avLst/>
              <a:gdLst/>
              <a:ahLst/>
              <a:cxnLst/>
              <a:rect l="l" t="t" r="r" b="b"/>
              <a:pathLst>
                <a:path w="34568" h="19921" extrusionOk="0">
                  <a:moveTo>
                    <a:pt x="15959" y="0"/>
                  </a:moveTo>
                  <a:lnTo>
                    <a:pt x="1" y="9430"/>
                  </a:lnTo>
                  <a:lnTo>
                    <a:pt x="18330" y="19920"/>
                  </a:lnTo>
                  <a:lnTo>
                    <a:pt x="34568" y="10658"/>
                  </a:lnTo>
                  <a:lnTo>
                    <a:pt x="159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202;p65"/>
            <p:cNvSpPr/>
            <p:nvPr/>
          </p:nvSpPr>
          <p:spPr>
            <a:xfrm>
              <a:off x="2010150" y="1987375"/>
              <a:ext cx="405950" cy="249725"/>
            </a:xfrm>
            <a:custGeom>
              <a:avLst/>
              <a:gdLst/>
              <a:ahLst/>
              <a:cxnLst/>
              <a:rect l="l" t="t" r="r" b="b"/>
              <a:pathLst>
                <a:path w="16238" h="9989" extrusionOk="0">
                  <a:moveTo>
                    <a:pt x="16238" y="1"/>
                  </a:moveTo>
                  <a:lnTo>
                    <a:pt x="0" y="9263"/>
                  </a:lnTo>
                  <a:lnTo>
                    <a:pt x="0" y="9989"/>
                  </a:lnTo>
                  <a:lnTo>
                    <a:pt x="16238" y="643"/>
                  </a:lnTo>
                  <a:lnTo>
                    <a:pt x="16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203;p65"/>
            <p:cNvSpPr/>
            <p:nvPr/>
          </p:nvSpPr>
          <p:spPr>
            <a:xfrm>
              <a:off x="1869950" y="2616500"/>
              <a:ext cx="37700" cy="30025"/>
            </a:xfrm>
            <a:custGeom>
              <a:avLst/>
              <a:gdLst/>
              <a:ahLst/>
              <a:cxnLst/>
              <a:rect l="l" t="t" r="r" b="b"/>
              <a:pathLst>
                <a:path w="1508" h="1201" extrusionOk="0">
                  <a:moveTo>
                    <a:pt x="1507" y="1"/>
                  </a:moveTo>
                  <a:lnTo>
                    <a:pt x="949" y="308"/>
                  </a:lnTo>
                  <a:cubicBezTo>
                    <a:pt x="810" y="503"/>
                    <a:pt x="670" y="670"/>
                    <a:pt x="531" y="810"/>
                  </a:cubicBezTo>
                  <a:cubicBezTo>
                    <a:pt x="363" y="977"/>
                    <a:pt x="196" y="1089"/>
                    <a:pt x="1" y="1201"/>
                  </a:cubicBezTo>
                  <a:lnTo>
                    <a:pt x="559" y="894"/>
                  </a:lnTo>
                  <a:cubicBezTo>
                    <a:pt x="921" y="670"/>
                    <a:pt x="1228" y="364"/>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204;p65"/>
            <p:cNvSpPr/>
            <p:nvPr/>
          </p:nvSpPr>
          <p:spPr>
            <a:xfrm>
              <a:off x="1655125" y="2325725"/>
              <a:ext cx="225325" cy="289100"/>
            </a:xfrm>
            <a:custGeom>
              <a:avLst/>
              <a:gdLst/>
              <a:ahLst/>
              <a:cxnLst/>
              <a:rect l="l" t="t" r="r" b="b"/>
              <a:pathLst>
                <a:path w="9013" h="11564" extrusionOk="0">
                  <a:moveTo>
                    <a:pt x="2507" y="0"/>
                  </a:moveTo>
                  <a:cubicBezTo>
                    <a:pt x="1035" y="0"/>
                    <a:pt x="21" y="1162"/>
                    <a:pt x="1" y="3178"/>
                  </a:cubicBezTo>
                  <a:cubicBezTo>
                    <a:pt x="1" y="6052"/>
                    <a:pt x="2010" y="9512"/>
                    <a:pt x="4493" y="10934"/>
                  </a:cubicBezTo>
                  <a:cubicBezTo>
                    <a:pt x="5222" y="11361"/>
                    <a:pt x="5911" y="11563"/>
                    <a:pt x="6520" y="11563"/>
                  </a:cubicBezTo>
                  <a:cubicBezTo>
                    <a:pt x="7983" y="11563"/>
                    <a:pt x="8984" y="10397"/>
                    <a:pt x="8984" y="8368"/>
                  </a:cubicBezTo>
                  <a:cubicBezTo>
                    <a:pt x="9012" y="5522"/>
                    <a:pt x="7003" y="2062"/>
                    <a:pt x="4520" y="612"/>
                  </a:cubicBezTo>
                  <a:cubicBezTo>
                    <a:pt x="3797" y="197"/>
                    <a:pt x="3113" y="0"/>
                    <a:pt x="2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205;p65"/>
            <p:cNvSpPr/>
            <p:nvPr/>
          </p:nvSpPr>
          <p:spPr>
            <a:xfrm>
              <a:off x="1664900" y="2276150"/>
              <a:ext cx="242750" cy="185550"/>
            </a:xfrm>
            <a:custGeom>
              <a:avLst/>
              <a:gdLst/>
              <a:ahLst/>
              <a:cxnLst/>
              <a:rect l="l" t="t" r="r" b="b"/>
              <a:pathLst>
                <a:path w="9710" h="7422" extrusionOk="0">
                  <a:moveTo>
                    <a:pt x="1953" y="0"/>
                  </a:moveTo>
                  <a:lnTo>
                    <a:pt x="1870" y="28"/>
                  </a:lnTo>
                  <a:lnTo>
                    <a:pt x="1786" y="28"/>
                  </a:lnTo>
                  <a:cubicBezTo>
                    <a:pt x="1646" y="28"/>
                    <a:pt x="1535" y="56"/>
                    <a:pt x="1451" y="84"/>
                  </a:cubicBezTo>
                  <a:lnTo>
                    <a:pt x="1367" y="84"/>
                  </a:lnTo>
                  <a:cubicBezTo>
                    <a:pt x="1256" y="112"/>
                    <a:pt x="1144" y="140"/>
                    <a:pt x="1033" y="195"/>
                  </a:cubicBezTo>
                  <a:lnTo>
                    <a:pt x="1005" y="195"/>
                  </a:lnTo>
                  <a:cubicBezTo>
                    <a:pt x="865" y="251"/>
                    <a:pt x="698" y="307"/>
                    <a:pt x="558" y="391"/>
                  </a:cubicBezTo>
                  <a:lnTo>
                    <a:pt x="0" y="725"/>
                  </a:lnTo>
                  <a:cubicBezTo>
                    <a:pt x="140" y="642"/>
                    <a:pt x="307" y="558"/>
                    <a:pt x="447" y="502"/>
                  </a:cubicBezTo>
                  <a:cubicBezTo>
                    <a:pt x="558" y="474"/>
                    <a:pt x="698" y="447"/>
                    <a:pt x="809" y="419"/>
                  </a:cubicBezTo>
                  <a:lnTo>
                    <a:pt x="893" y="391"/>
                  </a:lnTo>
                  <a:cubicBezTo>
                    <a:pt x="1033" y="363"/>
                    <a:pt x="1172" y="335"/>
                    <a:pt x="1312" y="335"/>
                  </a:cubicBezTo>
                  <a:lnTo>
                    <a:pt x="1898" y="335"/>
                  </a:lnTo>
                  <a:cubicBezTo>
                    <a:pt x="2065" y="363"/>
                    <a:pt x="2204" y="391"/>
                    <a:pt x="2372" y="419"/>
                  </a:cubicBezTo>
                  <a:lnTo>
                    <a:pt x="2428" y="419"/>
                  </a:lnTo>
                  <a:cubicBezTo>
                    <a:pt x="2595" y="474"/>
                    <a:pt x="2762" y="530"/>
                    <a:pt x="2930" y="586"/>
                  </a:cubicBezTo>
                  <a:lnTo>
                    <a:pt x="2958" y="586"/>
                  </a:lnTo>
                  <a:cubicBezTo>
                    <a:pt x="3153" y="642"/>
                    <a:pt x="3348" y="725"/>
                    <a:pt x="3516" y="809"/>
                  </a:cubicBezTo>
                  <a:lnTo>
                    <a:pt x="3544" y="837"/>
                  </a:lnTo>
                  <a:cubicBezTo>
                    <a:pt x="3739" y="921"/>
                    <a:pt x="3934" y="1004"/>
                    <a:pt x="4129" y="1116"/>
                  </a:cubicBezTo>
                  <a:cubicBezTo>
                    <a:pt x="4408" y="1283"/>
                    <a:pt x="4660" y="1451"/>
                    <a:pt x="4939" y="1646"/>
                  </a:cubicBezTo>
                  <a:cubicBezTo>
                    <a:pt x="5190" y="1841"/>
                    <a:pt x="5441" y="2037"/>
                    <a:pt x="5692" y="2260"/>
                  </a:cubicBezTo>
                  <a:cubicBezTo>
                    <a:pt x="5943" y="2483"/>
                    <a:pt x="6166" y="2734"/>
                    <a:pt x="6417" y="2985"/>
                  </a:cubicBezTo>
                  <a:cubicBezTo>
                    <a:pt x="6640" y="3236"/>
                    <a:pt x="6864" y="3488"/>
                    <a:pt x="7087" y="3766"/>
                  </a:cubicBezTo>
                  <a:cubicBezTo>
                    <a:pt x="7310" y="4045"/>
                    <a:pt x="7505" y="4324"/>
                    <a:pt x="7701" y="4603"/>
                  </a:cubicBezTo>
                  <a:cubicBezTo>
                    <a:pt x="7728" y="4659"/>
                    <a:pt x="7756" y="4687"/>
                    <a:pt x="7784" y="4743"/>
                  </a:cubicBezTo>
                  <a:cubicBezTo>
                    <a:pt x="7952" y="4966"/>
                    <a:pt x="8091" y="5217"/>
                    <a:pt x="8231" y="5468"/>
                  </a:cubicBezTo>
                  <a:cubicBezTo>
                    <a:pt x="8259" y="5524"/>
                    <a:pt x="8286" y="5552"/>
                    <a:pt x="8314" y="5608"/>
                  </a:cubicBezTo>
                  <a:cubicBezTo>
                    <a:pt x="8454" y="5887"/>
                    <a:pt x="8621" y="6166"/>
                    <a:pt x="8761" y="6445"/>
                  </a:cubicBezTo>
                  <a:lnTo>
                    <a:pt x="8761" y="6473"/>
                  </a:lnTo>
                  <a:cubicBezTo>
                    <a:pt x="8900" y="6780"/>
                    <a:pt x="9040" y="7114"/>
                    <a:pt x="9179" y="7421"/>
                  </a:cubicBezTo>
                  <a:lnTo>
                    <a:pt x="9709" y="7114"/>
                  </a:lnTo>
                  <a:lnTo>
                    <a:pt x="9681" y="7003"/>
                  </a:lnTo>
                  <a:cubicBezTo>
                    <a:pt x="9653" y="6919"/>
                    <a:pt x="9598" y="6807"/>
                    <a:pt x="9570" y="6724"/>
                  </a:cubicBezTo>
                  <a:cubicBezTo>
                    <a:pt x="9542" y="6640"/>
                    <a:pt x="9486" y="6529"/>
                    <a:pt x="9458" y="6445"/>
                  </a:cubicBezTo>
                  <a:cubicBezTo>
                    <a:pt x="9402" y="6361"/>
                    <a:pt x="9374" y="6250"/>
                    <a:pt x="9319" y="6166"/>
                  </a:cubicBezTo>
                  <a:lnTo>
                    <a:pt x="9319" y="6138"/>
                  </a:lnTo>
                  <a:lnTo>
                    <a:pt x="9291" y="6138"/>
                  </a:lnTo>
                  <a:cubicBezTo>
                    <a:pt x="9263" y="6054"/>
                    <a:pt x="9235" y="5971"/>
                    <a:pt x="9179" y="5887"/>
                  </a:cubicBezTo>
                  <a:cubicBezTo>
                    <a:pt x="9123" y="5775"/>
                    <a:pt x="9068" y="5664"/>
                    <a:pt x="9012" y="5552"/>
                  </a:cubicBezTo>
                  <a:cubicBezTo>
                    <a:pt x="8956" y="5468"/>
                    <a:pt x="8900" y="5357"/>
                    <a:pt x="8872" y="5273"/>
                  </a:cubicBezTo>
                  <a:cubicBezTo>
                    <a:pt x="8844" y="5245"/>
                    <a:pt x="8816" y="5189"/>
                    <a:pt x="8789" y="5161"/>
                  </a:cubicBezTo>
                  <a:lnTo>
                    <a:pt x="8733" y="5022"/>
                  </a:lnTo>
                  <a:cubicBezTo>
                    <a:pt x="8593" y="4827"/>
                    <a:pt x="8454" y="4603"/>
                    <a:pt x="8342" y="4408"/>
                  </a:cubicBezTo>
                  <a:cubicBezTo>
                    <a:pt x="8314" y="4380"/>
                    <a:pt x="8286" y="4324"/>
                    <a:pt x="8259" y="4297"/>
                  </a:cubicBezTo>
                  <a:lnTo>
                    <a:pt x="8231" y="4269"/>
                  </a:lnTo>
                  <a:cubicBezTo>
                    <a:pt x="8119" y="4101"/>
                    <a:pt x="8007" y="3934"/>
                    <a:pt x="7896" y="3766"/>
                  </a:cubicBezTo>
                  <a:cubicBezTo>
                    <a:pt x="7812" y="3683"/>
                    <a:pt x="7728" y="3571"/>
                    <a:pt x="7645" y="3460"/>
                  </a:cubicBezTo>
                  <a:lnTo>
                    <a:pt x="7645" y="3432"/>
                  </a:lnTo>
                  <a:cubicBezTo>
                    <a:pt x="7561" y="3348"/>
                    <a:pt x="7505" y="3264"/>
                    <a:pt x="7422" y="3181"/>
                  </a:cubicBezTo>
                  <a:cubicBezTo>
                    <a:pt x="7366" y="3097"/>
                    <a:pt x="7282" y="3013"/>
                    <a:pt x="7198" y="2930"/>
                  </a:cubicBezTo>
                  <a:cubicBezTo>
                    <a:pt x="7143" y="2846"/>
                    <a:pt x="7059" y="2762"/>
                    <a:pt x="6975" y="2678"/>
                  </a:cubicBezTo>
                  <a:lnTo>
                    <a:pt x="6975" y="2651"/>
                  </a:lnTo>
                  <a:cubicBezTo>
                    <a:pt x="6891" y="2567"/>
                    <a:pt x="6808" y="2511"/>
                    <a:pt x="6752" y="2427"/>
                  </a:cubicBezTo>
                  <a:cubicBezTo>
                    <a:pt x="6668" y="2344"/>
                    <a:pt x="6585" y="2260"/>
                    <a:pt x="6501" y="2204"/>
                  </a:cubicBezTo>
                  <a:cubicBezTo>
                    <a:pt x="6417" y="2120"/>
                    <a:pt x="6333" y="2037"/>
                    <a:pt x="6250" y="1953"/>
                  </a:cubicBezTo>
                  <a:cubicBezTo>
                    <a:pt x="6166" y="1869"/>
                    <a:pt x="6082" y="1786"/>
                    <a:pt x="5999" y="1730"/>
                  </a:cubicBezTo>
                  <a:cubicBezTo>
                    <a:pt x="5915" y="1646"/>
                    <a:pt x="5831" y="1590"/>
                    <a:pt x="5748" y="1507"/>
                  </a:cubicBezTo>
                  <a:cubicBezTo>
                    <a:pt x="5664" y="1451"/>
                    <a:pt x="5552" y="1395"/>
                    <a:pt x="5469" y="1311"/>
                  </a:cubicBezTo>
                  <a:cubicBezTo>
                    <a:pt x="5385" y="1256"/>
                    <a:pt x="5301" y="1200"/>
                    <a:pt x="5218" y="1144"/>
                  </a:cubicBezTo>
                  <a:cubicBezTo>
                    <a:pt x="5134" y="1088"/>
                    <a:pt x="5078" y="1032"/>
                    <a:pt x="4994" y="977"/>
                  </a:cubicBezTo>
                  <a:cubicBezTo>
                    <a:pt x="4911" y="921"/>
                    <a:pt x="4827" y="893"/>
                    <a:pt x="4743" y="837"/>
                  </a:cubicBezTo>
                  <a:lnTo>
                    <a:pt x="4687" y="809"/>
                  </a:lnTo>
                  <a:cubicBezTo>
                    <a:pt x="4632" y="753"/>
                    <a:pt x="4548" y="725"/>
                    <a:pt x="4492" y="698"/>
                  </a:cubicBezTo>
                  <a:cubicBezTo>
                    <a:pt x="4408" y="642"/>
                    <a:pt x="4353" y="614"/>
                    <a:pt x="4269" y="586"/>
                  </a:cubicBezTo>
                  <a:cubicBezTo>
                    <a:pt x="4213" y="558"/>
                    <a:pt x="4157" y="530"/>
                    <a:pt x="4102" y="502"/>
                  </a:cubicBezTo>
                  <a:lnTo>
                    <a:pt x="4074" y="474"/>
                  </a:lnTo>
                  <a:lnTo>
                    <a:pt x="4018" y="474"/>
                  </a:lnTo>
                  <a:cubicBezTo>
                    <a:pt x="3962" y="419"/>
                    <a:pt x="3878" y="391"/>
                    <a:pt x="3795" y="363"/>
                  </a:cubicBezTo>
                  <a:cubicBezTo>
                    <a:pt x="3711" y="335"/>
                    <a:pt x="3627" y="307"/>
                    <a:pt x="3571" y="279"/>
                  </a:cubicBezTo>
                  <a:lnTo>
                    <a:pt x="3516" y="279"/>
                  </a:lnTo>
                  <a:lnTo>
                    <a:pt x="3488" y="251"/>
                  </a:lnTo>
                  <a:cubicBezTo>
                    <a:pt x="3432" y="223"/>
                    <a:pt x="3376" y="223"/>
                    <a:pt x="3320" y="195"/>
                  </a:cubicBezTo>
                  <a:cubicBezTo>
                    <a:pt x="3265" y="168"/>
                    <a:pt x="3181" y="168"/>
                    <a:pt x="3097" y="140"/>
                  </a:cubicBezTo>
                  <a:lnTo>
                    <a:pt x="2986" y="112"/>
                  </a:lnTo>
                  <a:lnTo>
                    <a:pt x="2930" y="112"/>
                  </a:lnTo>
                  <a:lnTo>
                    <a:pt x="2846" y="84"/>
                  </a:lnTo>
                  <a:cubicBezTo>
                    <a:pt x="2762" y="56"/>
                    <a:pt x="2679" y="56"/>
                    <a:pt x="2595" y="56"/>
                  </a:cubicBezTo>
                  <a:cubicBezTo>
                    <a:pt x="2539" y="28"/>
                    <a:pt x="2511" y="28"/>
                    <a:pt x="2455" y="28"/>
                  </a:cubicBezTo>
                  <a:lnTo>
                    <a:pt x="2344" y="28"/>
                  </a:lnTo>
                  <a:cubicBezTo>
                    <a:pt x="2260" y="0"/>
                    <a:pt x="2149" y="0"/>
                    <a:pt x="2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206;p65"/>
            <p:cNvSpPr/>
            <p:nvPr/>
          </p:nvSpPr>
          <p:spPr>
            <a:xfrm>
              <a:off x="1655125" y="2325650"/>
              <a:ext cx="205800" cy="289500"/>
            </a:xfrm>
            <a:custGeom>
              <a:avLst/>
              <a:gdLst/>
              <a:ahLst/>
              <a:cxnLst/>
              <a:rect l="l" t="t" r="r" b="b"/>
              <a:pathLst>
                <a:path w="8232" h="11580" extrusionOk="0">
                  <a:moveTo>
                    <a:pt x="1870" y="1"/>
                  </a:moveTo>
                  <a:lnTo>
                    <a:pt x="1870" y="1"/>
                  </a:lnTo>
                  <a:cubicBezTo>
                    <a:pt x="1811" y="25"/>
                    <a:pt x="1756" y="59"/>
                    <a:pt x="1705" y="99"/>
                  </a:cubicBezTo>
                  <a:lnTo>
                    <a:pt x="1705" y="99"/>
                  </a:lnTo>
                  <a:lnTo>
                    <a:pt x="1731" y="85"/>
                  </a:lnTo>
                  <a:lnTo>
                    <a:pt x="1870" y="1"/>
                  </a:lnTo>
                  <a:close/>
                  <a:moveTo>
                    <a:pt x="1705" y="99"/>
                  </a:moveTo>
                  <a:lnTo>
                    <a:pt x="1312" y="308"/>
                  </a:lnTo>
                  <a:cubicBezTo>
                    <a:pt x="1173" y="392"/>
                    <a:pt x="1061" y="503"/>
                    <a:pt x="949" y="587"/>
                  </a:cubicBezTo>
                  <a:lnTo>
                    <a:pt x="866" y="671"/>
                  </a:lnTo>
                  <a:cubicBezTo>
                    <a:pt x="754" y="810"/>
                    <a:pt x="642" y="922"/>
                    <a:pt x="559" y="1061"/>
                  </a:cubicBezTo>
                  <a:lnTo>
                    <a:pt x="531" y="1061"/>
                  </a:lnTo>
                  <a:cubicBezTo>
                    <a:pt x="475" y="1173"/>
                    <a:pt x="419" y="1256"/>
                    <a:pt x="363" y="1368"/>
                  </a:cubicBezTo>
                  <a:lnTo>
                    <a:pt x="363" y="1396"/>
                  </a:lnTo>
                  <a:lnTo>
                    <a:pt x="363" y="1424"/>
                  </a:lnTo>
                  <a:cubicBezTo>
                    <a:pt x="336" y="1480"/>
                    <a:pt x="280" y="1563"/>
                    <a:pt x="280" y="1647"/>
                  </a:cubicBezTo>
                  <a:lnTo>
                    <a:pt x="224" y="1759"/>
                  </a:lnTo>
                  <a:lnTo>
                    <a:pt x="196" y="1814"/>
                  </a:lnTo>
                  <a:lnTo>
                    <a:pt x="196" y="1870"/>
                  </a:lnTo>
                  <a:cubicBezTo>
                    <a:pt x="168" y="1954"/>
                    <a:pt x="140" y="2010"/>
                    <a:pt x="140" y="2093"/>
                  </a:cubicBezTo>
                  <a:lnTo>
                    <a:pt x="112" y="2177"/>
                  </a:lnTo>
                  <a:lnTo>
                    <a:pt x="112" y="2233"/>
                  </a:lnTo>
                  <a:lnTo>
                    <a:pt x="84" y="2317"/>
                  </a:lnTo>
                  <a:cubicBezTo>
                    <a:pt x="84" y="2400"/>
                    <a:pt x="57" y="2456"/>
                    <a:pt x="57" y="2540"/>
                  </a:cubicBezTo>
                  <a:lnTo>
                    <a:pt x="29" y="2651"/>
                  </a:lnTo>
                  <a:lnTo>
                    <a:pt x="29" y="2707"/>
                  </a:lnTo>
                  <a:lnTo>
                    <a:pt x="29" y="2763"/>
                  </a:lnTo>
                  <a:cubicBezTo>
                    <a:pt x="29" y="2819"/>
                    <a:pt x="29" y="2902"/>
                    <a:pt x="29" y="2958"/>
                  </a:cubicBezTo>
                  <a:cubicBezTo>
                    <a:pt x="1" y="3042"/>
                    <a:pt x="1" y="3098"/>
                    <a:pt x="1" y="3181"/>
                  </a:cubicBezTo>
                  <a:cubicBezTo>
                    <a:pt x="1" y="3265"/>
                    <a:pt x="1" y="3321"/>
                    <a:pt x="1" y="3405"/>
                  </a:cubicBezTo>
                  <a:cubicBezTo>
                    <a:pt x="29" y="3460"/>
                    <a:pt x="29" y="3544"/>
                    <a:pt x="29" y="3600"/>
                  </a:cubicBezTo>
                  <a:lnTo>
                    <a:pt x="29" y="3712"/>
                  </a:lnTo>
                  <a:lnTo>
                    <a:pt x="29" y="3767"/>
                  </a:lnTo>
                  <a:lnTo>
                    <a:pt x="29" y="3823"/>
                  </a:lnTo>
                  <a:cubicBezTo>
                    <a:pt x="57" y="3907"/>
                    <a:pt x="57" y="3991"/>
                    <a:pt x="57" y="4046"/>
                  </a:cubicBezTo>
                  <a:cubicBezTo>
                    <a:pt x="84" y="4130"/>
                    <a:pt x="84" y="4214"/>
                    <a:pt x="112" y="4270"/>
                  </a:cubicBezTo>
                  <a:lnTo>
                    <a:pt x="112" y="4297"/>
                  </a:lnTo>
                  <a:cubicBezTo>
                    <a:pt x="112" y="4353"/>
                    <a:pt x="112" y="4437"/>
                    <a:pt x="140" y="4493"/>
                  </a:cubicBezTo>
                  <a:cubicBezTo>
                    <a:pt x="140" y="4576"/>
                    <a:pt x="168" y="4660"/>
                    <a:pt x="196" y="4744"/>
                  </a:cubicBezTo>
                  <a:lnTo>
                    <a:pt x="196" y="4827"/>
                  </a:lnTo>
                  <a:lnTo>
                    <a:pt x="224" y="4855"/>
                  </a:lnTo>
                  <a:lnTo>
                    <a:pt x="252" y="4967"/>
                  </a:lnTo>
                  <a:cubicBezTo>
                    <a:pt x="252" y="5051"/>
                    <a:pt x="280" y="5134"/>
                    <a:pt x="308" y="5218"/>
                  </a:cubicBezTo>
                  <a:cubicBezTo>
                    <a:pt x="308" y="5274"/>
                    <a:pt x="336" y="5330"/>
                    <a:pt x="363" y="5385"/>
                  </a:cubicBezTo>
                  <a:lnTo>
                    <a:pt x="363" y="5413"/>
                  </a:lnTo>
                  <a:lnTo>
                    <a:pt x="363" y="5441"/>
                  </a:lnTo>
                  <a:cubicBezTo>
                    <a:pt x="391" y="5525"/>
                    <a:pt x="419" y="5609"/>
                    <a:pt x="447" y="5692"/>
                  </a:cubicBezTo>
                  <a:cubicBezTo>
                    <a:pt x="475" y="5748"/>
                    <a:pt x="503" y="5832"/>
                    <a:pt x="531" y="5916"/>
                  </a:cubicBezTo>
                  <a:lnTo>
                    <a:pt x="531" y="5943"/>
                  </a:lnTo>
                  <a:lnTo>
                    <a:pt x="559" y="5971"/>
                  </a:lnTo>
                  <a:cubicBezTo>
                    <a:pt x="559" y="6027"/>
                    <a:pt x="587" y="6083"/>
                    <a:pt x="615" y="6139"/>
                  </a:cubicBezTo>
                  <a:cubicBezTo>
                    <a:pt x="642" y="6195"/>
                    <a:pt x="670" y="6278"/>
                    <a:pt x="698" y="6362"/>
                  </a:cubicBezTo>
                  <a:cubicBezTo>
                    <a:pt x="726" y="6390"/>
                    <a:pt x="754" y="6446"/>
                    <a:pt x="754" y="6501"/>
                  </a:cubicBezTo>
                  <a:lnTo>
                    <a:pt x="782" y="6529"/>
                  </a:lnTo>
                  <a:lnTo>
                    <a:pt x="782" y="6557"/>
                  </a:lnTo>
                  <a:cubicBezTo>
                    <a:pt x="810" y="6641"/>
                    <a:pt x="866" y="6725"/>
                    <a:pt x="894" y="6780"/>
                  </a:cubicBezTo>
                  <a:cubicBezTo>
                    <a:pt x="921" y="6864"/>
                    <a:pt x="977" y="6948"/>
                    <a:pt x="1005" y="7032"/>
                  </a:cubicBezTo>
                  <a:lnTo>
                    <a:pt x="1033" y="7059"/>
                  </a:lnTo>
                  <a:lnTo>
                    <a:pt x="1033" y="7087"/>
                  </a:lnTo>
                  <a:cubicBezTo>
                    <a:pt x="1089" y="7171"/>
                    <a:pt x="1117" y="7227"/>
                    <a:pt x="1145" y="7283"/>
                  </a:cubicBezTo>
                  <a:cubicBezTo>
                    <a:pt x="1173" y="7366"/>
                    <a:pt x="1228" y="7450"/>
                    <a:pt x="1256" y="7506"/>
                  </a:cubicBezTo>
                  <a:lnTo>
                    <a:pt x="1340" y="7645"/>
                  </a:lnTo>
                  <a:lnTo>
                    <a:pt x="1368" y="7673"/>
                  </a:lnTo>
                  <a:cubicBezTo>
                    <a:pt x="1396" y="7757"/>
                    <a:pt x="1452" y="7813"/>
                    <a:pt x="1479" y="7868"/>
                  </a:cubicBezTo>
                  <a:cubicBezTo>
                    <a:pt x="1535" y="7980"/>
                    <a:pt x="1619" y="8064"/>
                    <a:pt x="1675" y="8175"/>
                  </a:cubicBezTo>
                  <a:lnTo>
                    <a:pt x="1703" y="8203"/>
                  </a:lnTo>
                  <a:cubicBezTo>
                    <a:pt x="1786" y="8343"/>
                    <a:pt x="1870" y="8482"/>
                    <a:pt x="1954" y="8594"/>
                  </a:cubicBezTo>
                  <a:lnTo>
                    <a:pt x="1982" y="8622"/>
                  </a:lnTo>
                  <a:cubicBezTo>
                    <a:pt x="2037" y="8705"/>
                    <a:pt x="2121" y="8789"/>
                    <a:pt x="2177" y="8873"/>
                  </a:cubicBezTo>
                  <a:cubicBezTo>
                    <a:pt x="2233" y="8957"/>
                    <a:pt x="2289" y="9012"/>
                    <a:pt x="2344" y="9096"/>
                  </a:cubicBezTo>
                  <a:cubicBezTo>
                    <a:pt x="2400" y="9152"/>
                    <a:pt x="2456" y="9236"/>
                    <a:pt x="2540" y="9291"/>
                  </a:cubicBezTo>
                  <a:cubicBezTo>
                    <a:pt x="2595" y="9375"/>
                    <a:pt x="2651" y="9431"/>
                    <a:pt x="2707" y="9487"/>
                  </a:cubicBezTo>
                  <a:lnTo>
                    <a:pt x="2735" y="9515"/>
                  </a:lnTo>
                  <a:lnTo>
                    <a:pt x="2763" y="9542"/>
                  </a:lnTo>
                  <a:cubicBezTo>
                    <a:pt x="2791" y="9598"/>
                    <a:pt x="2846" y="9654"/>
                    <a:pt x="2874" y="9682"/>
                  </a:cubicBezTo>
                  <a:cubicBezTo>
                    <a:pt x="2958" y="9738"/>
                    <a:pt x="3014" y="9821"/>
                    <a:pt x="3070" y="9877"/>
                  </a:cubicBezTo>
                  <a:lnTo>
                    <a:pt x="3125" y="9933"/>
                  </a:lnTo>
                  <a:lnTo>
                    <a:pt x="3181" y="9961"/>
                  </a:lnTo>
                  <a:lnTo>
                    <a:pt x="3265" y="10045"/>
                  </a:lnTo>
                  <a:cubicBezTo>
                    <a:pt x="3349" y="10128"/>
                    <a:pt x="3404" y="10184"/>
                    <a:pt x="3460" y="10240"/>
                  </a:cubicBezTo>
                  <a:lnTo>
                    <a:pt x="3572" y="10296"/>
                  </a:lnTo>
                  <a:lnTo>
                    <a:pt x="3600" y="10352"/>
                  </a:lnTo>
                  <a:lnTo>
                    <a:pt x="3683" y="10379"/>
                  </a:lnTo>
                  <a:cubicBezTo>
                    <a:pt x="3739" y="10435"/>
                    <a:pt x="3795" y="10491"/>
                    <a:pt x="3879" y="10547"/>
                  </a:cubicBezTo>
                  <a:cubicBezTo>
                    <a:pt x="3907" y="10575"/>
                    <a:pt x="3962" y="10603"/>
                    <a:pt x="4018" y="10658"/>
                  </a:cubicBezTo>
                  <a:lnTo>
                    <a:pt x="4046" y="10658"/>
                  </a:lnTo>
                  <a:lnTo>
                    <a:pt x="4074" y="10686"/>
                  </a:lnTo>
                  <a:cubicBezTo>
                    <a:pt x="4130" y="10714"/>
                    <a:pt x="4186" y="10770"/>
                    <a:pt x="4241" y="10798"/>
                  </a:cubicBezTo>
                  <a:cubicBezTo>
                    <a:pt x="4325" y="10854"/>
                    <a:pt x="4381" y="10882"/>
                    <a:pt x="4437" y="10937"/>
                  </a:cubicBezTo>
                  <a:lnTo>
                    <a:pt x="4493" y="10937"/>
                  </a:lnTo>
                  <a:cubicBezTo>
                    <a:pt x="4548" y="10965"/>
                    <a:pt x="4576" y="10993"/>
                    <a:pt x="4632" y="11021"/>
                  </a:cubicBezTo>
                  <a:cubicBezTo>
                    <a:pt x="4688" y="11077"/>
                    <a:pt x="4744" y="11105"/>
                    <a:pt x="4827" y="11133"/>
                  </a:cubicBezTo>
                  <a:lnTo>
                    <a:pt x="4939" y="11188"/>
                  </a:lnTo>
                  <a:lnTo>
                    <a:pt x="4967" y="11188"/>
                  </a:lnTo>
                  <a:lnTo>
                    <a:pt x="4995" y="11216"/>
                  </a:lnTo>
                  <a:cubicBezTo>
                    <a:pt x="5051" y="11244"/>
                    <a:pt x="5106" y="11272"/>
                    <a:pt x="5190" y="11300"/>
                  </a:cubicBezTo>
                  <a:cubicBezTo>
                    <a:pt x="5246" y="11300"/>
                    <a:pt x="5302" y="11328"/>
                    <a:pt x="5357" y="11356"/>
                  </a:cubicBezTo>
                  <a:lnTo>
                    <a:pt x="5385" y="11356"/>
                  </a:lnTo>
                  <a:lnTo>
                    <a:pt x="5413" y="11384"/>
                  </a:lnTo>
                  <a:lnTo>
                    <a:pt x="5525" y="11412"/>
                  </a:lnTo>
                  <a:cubicBezTo>
                    <a:pt x="5609" y="11440"/>
                    <a:pt x="5664" y="11440"/>
                    <a:pt x="5720" y="11467"/>
                  </a:cubicBezTo>
                  <a:lnTo>
                    <a:pt x="5804" y="11495"/>
                  </a:lnTo>
                  <a:lnTo>
                    <a:pt x="5915" y="11495"/>
                  </a:lnTo>
                  <a:cubicBezTo>
                    <a:pt x="5971" y="11523"/>
                    <a:pt x="6027" y="11523"/>
                    <a:pt x="6111" y="11551"/>
                  </a:cubicBezTo>
                  <a:lnTo>
                    <a:pt x="6306" y="11551"/>
                  </a:lnTo>
                  <a:cubicBezTo>
                    <a:pt x="6390" y="11551"/>
                    <a:pt x="6445" y="11579"/>
                    <a:pt x="6529" y="11579"/>
                  </a:cubicBezTo>
                  <a:lnTo>
                    <a:pt x="6613" y="11551"/>
                  </a:lnTo>
                  <a:lnTo>
                    <a:pt x="6752" y="11551"/>
                  </a:lnTo>
                  <a:cubicBezTo>
                    <a:pt x="6836" y="11551"/>
                    <a:pt x="6920" y="11523"/>
                    <a:pt x="7003" y="11523"/>
                  </a:cubicBezTo>
                  <a:lnTo>
                    <a:pt x="7059" y="11495"/>
                  </a:lnTo>
                  <a:cubicBezTo>
                    <a:pt x="7143" y="11467"/>
                    <a:pt x="7255" y="11467"/>
                    <a:pt x="7310" y="11440"/>
                  </a:cubicBezTo>
                  <a:lnTo>
                    <a:pt x="7338" y="11412"/>
                  </a:lnTo>
                  <a:cubicBezTo>
                    <a:pt x="7450" y="11384"/>
                    <a:pt x="7589" y="11328"/>
                    <a:pt x="7673" y="11272"/>
                  </a:cubicBezTo>
                  <a:lnTo>
                    <a:pt x="8092" y="11021"/>
                  </a:lnTo>
                  <a:lnTo>
                    <a:pt x="8231" y="10937"/>
                  </a:lnTo>
                  <a:lnTo>
                    <a:pt x="8231" y="10937"/>
                  </a:lnTo>
                  <a:cubicBezTo>
                    <a:pt x="8119" y="10993"/>
                    <a:pt x="8008" y="11049"/>
                    <a:pt x="7896" y="11105"/>
                  </a:cubicBezTo>
                  <a:cubicBezTo>
                    <a:pt x="7813" y="11133"/>
                    <a:pt x="7701" y="11161"/>
                    <a:pt x="7617" y="11188"/>
                  </a:cubicBezTo>
                  <a:lnTo>
                    <a:pt x="7561" y="11188"/>
                  </a:lnTo>
                  <a:cubicBezTo>
                    <a:pt x="7450" y="11216"/>
                    <a:pt x="7338" y="11244"/>
                    <a:pt x="7227" y="11244"/>
                  </a:cubicBezTo>
                  <a:lnTo>
                    <a:pt x="6808" y="11244"/>
                  </a:lnTo>
                  <a:lnTo>
                    <a:pt x="6780" y="11216"/>
                  </a:lnTo>
                  <a:cubicBezTo>
                    <a:pt x="6641" y="11216"/>
                    <a:pt x="6529" y="11188"/>
                    <a:pt x="6390" y="11161"/>
                  </a:cubicBezTo>
                  <a:lnTo>
                    <a:pt x="6362" y="11161"/>
                  </a:lnTo>
                  <a:cubicBezTo>
                    <a:pt x="6222" y="11133"/>
                    <a:pt x="6111" y="11105"/>
                    <a:pt x="5971" y="11049"/>
                  </a:cubicBezTo>
                  <a:lnTo>
                    <a:pt x="5943" y="11049"/>
                  </a:lnTo>
                  <a:cubicBezTo>
                    <a:pt x="5804" y="10993"/>
                    <a:pt x="5664" y="10937"/>
                    <a:pt x="5525" y="10882"/>
                  </a:cubicBezTo>
                  <a:lnTo>
                    <a:pt x="5497" y="10854"/>
                  </a:lnTo>
                  <a:cubicBezTo>
                    <a:pt x="5330" y="10798"/>
                    <a:pt x="5190" y="10714"/>
                    <a:pt x="5051" y="10631"/>
                  </a:cubicBezTo>
                  <a:cubicBezTo>
                    <a:pt x="4883" y="10547"/>
                    <a:pt x="4744" y="10435"/>
                    <a:pt x="4604" y="10352"/>
                  </a:cubicBezTo>
                  <a:lnTo>
                    <a:pt x="4576" y="10324"/>
                  </a:lnTo>
                  <a:cubicBezTo>
                    <a:pt x="4437" y="10240"/>
                    <a:pt x="4297" y="10128"/>
                    <a:pt x="4158" y="10017"/>
                  </a:cubicBezTo>
                  <a:lnTo>
                    <a:pt x="4102" y="9989"/>
                  </a:lnTo>
                  <a:cubicBezTo>
                    <a:pt x="3990" y="9877"/>
                    <a:pt x="3851" y="9766"/>
                    <a:pt x="3739" y="9654"/>
                  </a:cubicBezTo>
                  <a:lnTo>
                    <a:pt x="3683" y="9598"/>
                  </a:lnTo>
                  <a:cubicBezTo>
                    <a:pt x="3544" y="9487"/>
                    <a:pt x="3432" y="9347"/>
                    <a:pt x="3321" y="9236"/>
                  </a:cubicBezTo>
                  <a:lnTo>
                    <a:pt x="3293" y="9208"/>
                  </a:lnTo>
                  <a:cubicBezTo>
                    <a:pt x="3153" y="9068"/>
                    <a:pt x="3014" y="8929"/>
                    <a:pt x="2902" y="8761"/>
                  </a:cubicBezTo>
                  <a:cubicBezTo>
                    <a:pt x="2763" y="8622"/>
                    <a:pt x="2651" y="8454"/>
                    <a:pt x="2540" y="8287"/>
                  </a:cubicBezTo>
                  <a:lnTo>
                    <a:pt x="2512" y="8287"/>
                  </a:lnTo>
                  <a:cubicBezTo>
                    <a:pt x="2428" y="8147"/>
                    <a:pt x="2316" y="7980"/>
                    <a:pt x="2233" y="7841"/>
                  </a:cubicBezTo>
                  <a:cubicBezTo>
                    <a:pt x="2149" y="7757"/>
                    <a:pt x="2093" y="7645"/>
                    <a:pt x="2037" y="7562"/>
                  </a:cubicBezTo>
                  <a:cubicBezTo>
                    <a:pt x="1982" y="7478"/>
                    <a:pt x="1926" y="7394"/>
                    <a:pt x="1898" y="7311"/>
                  </a:cubicBezTo>
                  <a:lnTo>
                    <a:pt x="1814" y="7199"/>
                  </a:lnTo>
                  <a:cubicBezTo>
                    <a:pt x="1731" y="7059"/>
                    <a:pt x="1675" y="6920"/>
                    <a:pt x="1591" y="6780"/>
                  </a:cubicBezTo>
                  <a:lnTo>
                    <a:pt x="1563" y="6725"/>
                  </a:lnTo>
                  <a:cubicBezTo>
                    <a:pt x="1479" y="6557"/>
                    <a:pt x="1396" y="6390"/>
                    <a:pt x="1340" y="6222"/>
                  </a:cubicBezTo>
                  <a:lnTo>
                    <a:pt x="1312" y="6195"/>
                  </a:lnTo>
                  <a:cubicBezTo>
                    <a:pt x="1228" y="5999"/>
                    <a:pt x="1173" y="5832"/>
                    <a:pt x="1117" y="5664"/>
                  </a:cubicBezTo>
                  <a:lnTo>
                    <a:pt x="1089" y="5637"/>
                  </a:lnTo>
                  <a:cubicBezTo>
                    <a:pt x="1033" y="5441"/>
                    <a:pt x="977" y="5274"/>
                    <a:pt x="921" y="5106"/>
                  </a:cubicBezTo>
                  <a:lnTo>
                    <a:pt x="894" y="5051"/>
                  </a:lnTo>
                  <a:cubicBezTo>
                    <a:pt x="866" y="4883"/>
                    <a:pt x="810" y="4716"/>
                    <a:pt x="754" y="4549"/>
                  </a:cubicBezTo>
                  <a:lnTo>
                    <a:pt x="754" y="4493"/>
                  </a:lnTo>
                  <a:cubicBezTo>
                    <a:pt x="726" y="4325"/>
                    <a:pt x="670" y="4158"/>
                    <a:pt x="642" y="3963"/>
                  </a:cubicBezTo>
                  <a:cubicBezTo>
                    <a:pt x="615" y="3795"/>
                    <a:pt x="615" y="3600"/>
                    <a:pt x="587" y="3433"/>
                  </a:cubicBezTo>
                  <a:lnTo>
                    <a:pt x="587" y="3377"/>
                  </a:lnTo>
                  <a:cubicBezTo>
                    <a:pt x="559" y="3209"/>
                    <a:pt x="559" y="3042"/>
                    <a:pt x="559" y="2875"/>
                  </a:cubicBezTo>
                  <a:cubicBezTo>
                    <a:pt x="559" y="2707"/>
                    <a:pt x="559" y="2540"/>
                    <a:pt x="587" y="2372"/>
                  </a:cubicBezTo>
                  <a:lnTo>
                    <a:pt x="587" y="2344"/>
                  </a:lnTo>
                  <a:cubicBezTo>
                    <a:pt x="615" y="2177"/>
                    <a:pt x="615" y="2038"/>
                    <a:pt x="642" y="1926"/>
                  </a:cubicBezTo>
                  <a:lnTo>
                    <a:pt x="670" y="1870"/>
                  </a:lnTo>
                  <a:cubicBezTo>
                    <a:pt x="698" y="1731"/>
                    <a:pt x="726" y="1619"/>
                    <a:pt x="754" y="1480"/>
                  </a:cubicBezTo>
                  <a:lnTo>
                    <a:pt x="782" y="1424"/>
                  </a:lnTo>
                  <a:cubicBezTo>
                    <a:pt x="810" y="1312"/>
                    <a:pt x="866" y="1201"/>
                    <a:pt x="894" y="1117"/>
                  </a:cubicBezTo>
                  <a:lnTo>
                    <a:pt x="921" y="1061"/>
                  </a:lnTo>
                  <a:cubicBezTo>
                    <a:pt x="977" y="950"/>
                    <a:pt x="1033" y="838"/>
                    <a:pt x="1089" y="754"/>
                  </a:cubicBezTo>
                  <a:cubicBezTo>
                    <a:pt x="1200" y="615"/>
                    <a:pt x="1312" y="475"/>
                    <a:pt x="1424" y="364"/>
                  </a:cubicBezTo>
                  <a:lnTo>
                    <a:pt x="1507" y="280"/>
                  </a:lnTo>
                  <a:cubicBezTo>
                    <a:pt x="1571" y="216"/>
                    <a:pt x="1635" y="152"/>
                    <a:pt x="1705"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207;p65"/>
            <p:cNvSpPr/>
            <p:nvPr/>
          </p:nvSpPr>
          <p:spPr>
            <a:xfrm>
              <a:off x="1623050" y="2284250"/>
              <a:ext cx="273425" cy="371875"/>
            </a:xfrm>
            <a:custGeom>
              <a:avLst/>
              <a:gdLst/>
              <a:ahLst/>
              <a:cxnLst/>
              <a:rect l="l" t="t" r="r" b="b"/>
              <a:pathLst>
                <a:path w="10937" h="14875" extrusionOk="0">
                  <a:moveTo>
                    <a:pt x="3790" y="1659"/>
                  </a:moveTo>
                  <a:cubicBezTo>
                    <a:pt x="4396" y="1659"/>
                    <a:pt x="5080" y="1856"/>
                    <a:pt x="5803" y="2271"/>
                  </a:cubicBezTo>
                  <a:cubicBezTo>
                    <a:pt x="8286" y="3721"/>
                    <a:pt x="10295" y="7181"/>
                    <a:pt x="10267" y="10027"/>
                  </a:cubicBezTo>
                  <a:cubicBezTo>
                    <a:pt x="10267" y="12056"/>
                    <a:pt x="9266" y="13222"/>
                    <a:pt x="7803" y="13222"/>
                  </a:cubicBezTo>
                  <a:cubicBezTo>
                    <a:pt x="7194" y="13222"/>
                    <a:pt x="6505" y="13020"/>
                    <a:pt x="5776" y="12593"/>
                  </a:cubicBezTo>
                  <a:cubicBezTo>
                    <a:pt x="3293" y="11171"/>
                    <a:pt x="1284" y="7711"/>
                    <a:pt x="1284" y="4837"/>
                  </a:cubicBezTo>
                  <a:cubicBezTo>
                    <a:pt x="1304" y="2821"/>
                    <a:pt x="2318" y="1659"/>
                    <a:pt x="3790" y="1659"/>
                  </a:cubicBezTo>
                  <a:close/>
                  <a:moveTo>
                    <a:pt x="3215" y="1"/>
                  </a:moveTo>
                  <a:cubicBezTo>
                    <a:pt x="1316" y="1"/>
                    <a:pt x="0" y="1503"/>
                    <a:pt x="0" y="4112"/>
                  </a:cubicBezTo>
                  <a:cubicBezTo>
                    <a:pt x="0" y="7767"/>
                    <a:pt x="2567" y="12259"/>
                    <a:pt x="5776" y="14100"/>
                  </a:cubicBezTo>
                  <a:cubicBezTo>
                    <a:pt x="6694" y="14625"/>
                    <a:pt x="7567" y="14874"/>
                    <a:pt x="8344" y="14874"/>
                  </a:cubicBezTo>
                  <a:cubicBezTo>
                    <a:pt x="9383" y="14874"/>
                    <a:pt x="10251" y="14428"/>
                    <a:pt x="10825" y="13598"/>
                  </a:cubicBezTo>
                  <a:cubicBezTo>
                    <a:pt x="10518" y="13263"/>
                    <a:pt x="10379" y="12761"/>
                    <a:pt x="10518" y="12482"/>
                  </a:cubicBezTo>
                  <a:cubicBezTo>
                    <a:pt x="10797" y="11896"/>
                    <a:pt x="10937" y="11198"/>
                    <a:pt x="10937" y="10417"/>
                  </a:cubicBezTo>
                  <a:cubicBezTo>
                    <a:pt x="10937" y="9608"/>
                    <a:pt x="10797" y="8771"/>
                    <a:pt x="10518" y="7878"/>
                  </a:cubicBezTo>
                  <a:cubicBezTo>
                    <a:pt x="10407" y="7432"/>
                    <a:pt x="10546" y="7097"/>
                    <a:pt x="10853" y="7097"/>
                  </a:cubicBezTo>
                  <a:cubicBezTo>
                    <a:pt x="9849" y="4503"/>
                    <a:pt x="7980" y="2048"/>
                    <a:pt x="5803" y="792"/>
                  </a:cubicBezTo>
                  <a:cubicBezTo>
                    <a:pt x="4876" y="255"/>
                    <a:pt x="3996" y="1"/>
                    <a:pt x="3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208;p65"/>
            <p:cNvSpPr/>
            <p:nvPr/>
          </p:nvSpPr>
          <p:spPr>
            <a:xfrm>
              <a:off x="1889475" y="2454000"/>
              <a:ext cx="53050" cy="177875"/>
            </a:xfrm>
            <a:custGeom>
              <a:avLst/>
              <a:gdLst/>
              <a:ahLst/>
              <a:cxnLst/>
              <a:rect l="l" t="t" r="r" b="b"/>
              <a:pathLst>
                <a:path w="2122" h="7115" extrusionOk="0">
                  <a:moveTo>
                    <a:pt x="615" y="0"/>
                  </a:moveTo>
                  <a:lnTo>
                    <a:pt x="559" y="28"/>
                  </a:lnTo>
                  <a:lnTo>
                    <a:pt x="1" y="363"/>
                  </a:lnTo>
                  <a:cubicBezTo>
                    <a:pt x="57" y="335"/>
                    <a:pt x="112" y="307"/>
                    <a:pt x="196" y="307"/>
                  </a:cubicBezTo>
                  <a:lnTo>
                    <a:pt x="224" y="307"/>
                  </a:lnTo>
                  <a:cubicBezTo>
                    <a:pt x="308" y="335"/>
                    <a:pt x="391" y="363"/>
                    <a:pt x="475" y="391"/>
                  </a:cubicBezTo>
                  <a:cubicBezTo>
                    <a:pt x="531" y="447"/>
                    <a:pt x="587" y="475"/>
                    <a:pt x="643" y="530"/>
                  </a:cubicBezTo>
                  <a:cubicBezTo>
                    <a:pt x="698" y="586"/>
                    <a:pt x="754" y="642"/>
                    <a:pt x="810" y="726"/>
                  </a:cubicBezTo>
                  <a:cubicBezTo>
                    <a:pt x="866" y="782"/>
                    <a:pt x="922" y="865"/>
                    <a:pt x="949" y="949"/>
                  </a:cubicBezTo>
                  <a:cubicBezTo>
                    <a:pt x="1005" y="1033"/>
                    <a:pt x="1033" y="1116"/>
                    <a:pt x="1061" y="1200"/>
                  </a:cubicBezTo>
                  <a:cubicBezTo>
                    <a:pt x="1145" y="1451"/>
                    <a:pt x="1201" y="1730"/>
                    <a:pt x="1284" y="1981"/>
                  </a:cubicBezTo>
                  <a:lnTo>
                    <a:pt x="1284" y="2065"/>
                  </a:lnTo>
                  <a:cubicBezTo>
                    <a:pt x="1340" y="2316"/>
                    <a:pt x="1396" y="2567"/>
                    <a:pt x="1452" y="2818"/>
                  </a:cubicBezTo>
                  <a:cubicBezTo>
                    <a:pt x="1480" y="3069"/>
                    <a:pt x="1507" y="3320"/>
                    <a:pt x="1535" y="3571"/>
                  </a:cubicBezTo>
                  <a:lnTo>
                    <a:pt x="1535" y="3627"/>
                  </a:lnTo>
                  <a:cubicBezTo>
                    <a:pt x="1563" y="3878"/>
                    <a:pt x="1563" y="4129"/>
                    <a:pt x="1563" y="4381"/>
                  </a:cubicBezTo>
                  <a:cubicBezTo>
                    <a:pt x="1563" y="4604"/>
                    <a:pt x="1535" y="4855"/>
                    <a:pt x="1535" y="5078"/>
                  </a:cubicBezTo>
                  <a:lnTo>
                    <a:pt x="1535" y="5134"/>
                  </a:lnTo>
                  <a:cubicBezTo>
                    <a:pt x="1507" y="5329"/>
                    <a:pt x="1480" y="5524"/>
                    <a:pt x="1424" y="5720"/>
                  </a:cubicBezTo>
                  <a:lnTo>
                    <a:pt x="1424" y="5803"/>
                  </a:lnTo>
                  <a:cubicBezTo>
                    <a:pt x="1396" y="5999"/>
                    <a:pt x="1340" y="6166"/>
                    <a:pt x="1284" y="6333"/>
                  </a:cubicBezTo>
                  <a:lnTo>
                    <a:pt x="1256" y="6445"/>
                  </a:lnTo>
                  <a:cubicBezTo>
                    <a:pt x="1201" y="6612"/>
                    <a:pt x="1117" y="6780"/>
                    <a:pt x="1061" y="6947"/>
                  </a:cubicBezTo>
                  <a:cubicBezTo>
                    <a:pt x="1005" y="7031"/>
                    <a:pt x="977" y="7059"/>
                    <a:pt x="922" y="7115"/>
                  </a:cubicBezTo>
                  <a:lnTo>
                    <a:pt x="1452" y="6780"/>
                  </a:lnTo>
                  <a:cubicBezTo>
                    <a:pt x="1507" y="6752"/>
                    <a:pt x="1535" y="6724"/>
                    <a:pt x="1591" y="6668"/>
                  </a:cubicBezTo>
                  <a:lnTo>
                    <a:pt x="1591" y="6640"/>
                  </a:lnTo>
                  <a:cubicBezTo>
                    <a:pt x="1647" y="6501"/>
                    <a:pt x="1703" y="6389"/>
                    <a:pt x="1759" y="6278"/>
                  </a:cubicBezTo>
                  <a:cubicBezTo>
                    <a:pt x="1759" y="6222"/>
                    <a:pt x="1786" y="6166"/>
                    <a:pt x="1814" y="6110"/>
                  </a:cubicBezTo>
                  <a:lnTo>
                    <a:pt x="1842" y="6027"/>
                  </a:lnTo>
                  <a:lnTo>
                    <a:pt x="1870" y="5943"/>
                  </a:lnTo>
                  <a:cubicBezTo>
                    <a:pt x="1898" y="5831"/>
                    <a:pt x="1926" y="5720"/>
                    <a:pt x="1954" y="5608"/>
                  </a:cubicBezTo>
                  <a:lnTo>
                    <a:pt x="1982" y="5469"/>
                  </a:lnTo>
                  <a:lnTo>
                    <a:pt x="1982" y="5413"/>
                  </a:lnTo>
                  <a:lnTo>
                    <a:pt x="2010" y="5301"/>
                  </a:lnTo>
                  <a:cubicBezTo>
                    <a:pt x="2038" y="5190"/>
                    <a:pt x="2038" y="5106"/>
                    <a:pt x="2065" y="4994"/>
                  </a:cubicBezTo>
                  <a:cubicBezTo>
                    <a:pt x="2065" y="4939"/>
                    <a:pt x="2065" y="4855"/>
                    <a:pt x="2065" y="4799"/>
                  </a:cubicBezTo>
                  <a:lnTo>
                    <a:pt x="2093" y="4743"/>
                  </a:lnTo>
                  <a:lnTo>
                    <a:pt x="2093" y="4687"/>
                  </a:lnTo>
                  <a:cubicBezTo>
                    <a:pt x="2093" y="4576"/>
                    <a:pt x="2093" y="4492"/>
                    <a:pt x="2093" y="4381"/>
                  </a:cubicBezTo>
                  <a:cubicBezTo>
                    <a:pt x="2121" y="4269"/>
                    <a:pt x="2121" y="4185"/>
                    <a:pt x="2121" y="4074"/>
                  </a:cubicBezTo>
                  <a:lnTo>
                    <a:pt x="2121" y="4046"/>
                  </a:lnTo>
                  <a:cubicBezTo>
                    <a:pt x="2121" y="3962"/>
                    <a:pt x="2121" y="3850"/>
                    <a:pt x="2121" y="3739"/>
                  </a:cubicBezTo>
                  <a:cubicBezTo>
                    <a:pt x="2093" y="3655"/>
                    <a:pt x="2093" y="3544"/>
                    <a:pt x="2093" y="3432"/>
                  </a:cubicBezTo>
                  <a:lnTo>
                    <a:pt x="2093" y="3320"/>
                  </a:lnTo>
                  <a:lnTo>
                    <a:pt x="2093" y="3265"/>
                  </a:lnTo>
                  <a:cubicBezTo>
                    <a:pt x="2065" y="3209"/>
                    <a:pt x="2065" y="3181"/>
                    <a:pt x="2065" y="3125"/>
                  </a:cubicBezTo>
                  <a:cubicBezTo>
                    <a:pt x="2065" y="3013"/>
                    <a:pt x="2038" y="2930"/>
                    <a:pt x="2038" y="2818"/>
                  </a:cubicBezTo>
                  <a:cubicBezTo>
                    <a:pt x="2010" y="2707"/>
                    <a:pt x="2010" y="2623"/>
                    <a:pt x="1982" y="2511"/>
                  </a:cubicBezTo>
                  <a:lnTo>
                    <a:pt x="1982" y="2483"/>
                  </a:lnTo>
                  <a:cubicBezTo>
                    <a:pt x="1982" y="2372"/>
                    <a:pt x="1954" y="2288"/>
                    <a:pt x="1926" y="2177"/>
                  </a:cubicBezTo>
                  <a:cubicBezTo>
                    <a:pt x="1926" y="2065"/>
                    <a:pt x="1898" y="1953"/>
                    <a:pt x="1870" y="1842"/>
                  </a:cubicBezTo>
                  <a:lnTo>
                    <a:pt x="1842" y="1730"/>
                  </a:lnTo>
                  <a:lnTo>
                    <a:pt x="1814" y="1674"/>
                  </a:lnTo>
                  <a:cubicBezTo>
                    <a:pt x="1814" y="1619"/>
                    <a:pt x="1814" y="1563"/>
                    <a:pt x="1786" y="1507"/>
                  </a:cubicBezTo>
                  <a:cubicBezTo>
                    <a:pt x="1759" y="1395"/>
                    <a:pt x="1731" y="1284"/>
                    <a:pt x="1703" y="1172"/>
                  </a:cubicBezTo>
                  <a:cubicBezTo>
                    <a:pt x="1675" y="1061"/>
                    <a:pt x="1647" y="977"/>
                    <a:pt x="1619" y="893"/>
                  </a:cubicBezTo>
                  <a:lnTo>
                    <a:pt x="1619" y="865"/>
                  </a:lnTo>
                  <a:lnTo>
                    <a:pt x="1619" y="837"/>
                  </a:lnTo>
                  <a:lnTo>
                    <a:pt x="1591" y="809"/>
                  </a:lnTo>
                  <a:lnTo>
                    <a:pt x="1591" y="782"/>
                  </a:lnTo>
                  <a:lnTo>
                    <a:pt x="1563" y="754"/>
                  </a:lnTo>
                  <a:lnTo>
                    <a:pt x="1563" y="726"/>
                  </a:lnTo>
                  <a:lnTo>
                    <a:pt x="1535" y="698"/>
                  </a:lnTo>
                  <a:lnTo>
                    <a:pt x="1535" y="642"/>
                  </a:lnTo>
                  <a:lnTo>
                    <a:pt x="1507" y="642"/>
                  </a:lnTo>
                  <a:lnTo>
                    <a:pt x="1507" y="614"/>
                  </a:lnTo>
                  <a:lnTo>
                    <a:pt x="1480" y="558"/>
                  </a:lnTo>
                  <a:lnTo>
                    <a:pt x="1424" y="475"/>
                  </a:lnTo>
                  <a:lnTo>
                    <a:pt x="1396" y="419"/>
                  </a:lnTo>
                  <a:lnTo>
                    <a:pt x="1368" y="419"/>
                  </a:lnTo>
                  <a:lnTo>
                    <a:pt x="1368" y="391"/>
                  </a:lnTo>
                  <a:lnTo>
                    <a:pt x="1340" y="363"/>
                  </a:lnTo>
                  <a:lnTo>
                    <a:pt x="1312" y="307"/>
                  </a:lnTo>
                  <a:lnTo>
                    <a:pt x="1284" y="279"/>
                  </a:lnTo>
                  <a:lnTo>
                    <a:pt x="1256" y="251"/>
                  </a:lnTo>
                  <a:lnTo>
                    <a:pt x="1228" y="224"/>
                  </a:lnTo>
                  <a:lnTo>
                    <a:pt x="1201" y="224"/>
                  </a:lnTo>
                  <a:lnTo>
                    <a:pt x="1201" y="196"/>
                  </a:lnTo>
                  <a:lnTo>
                    <a:pt x="1173" y="196"/>
                  </a:lnTo>
                  <a:lnTo>
                    <a:pt x="1145" y="168"/>
                  </a:lnTo>
                  <a:lnTo>
                    <a:pt x="1117" y="140"/>
                  </a:lnTo>
                  <a:lnTo>
                    <a:pt x="1089" y="112"/>
                  </a:lnTo>
                  <a:lnTo>
                    <a:pt x="1061" y="112"/>
                  </a:lnTo>
                  <a:lnTo>
                    <a:pt x="1033" y="84"/>
                  </a:lnTo>
                  <a:lnTo>
                    <a:pt x="1005" y="56"/>
                  </a:lnTo>
                  <a:lnTo>
                    <a:pt x="949" y="56"/>
                  </a:lnTo>
                  <a:lnTo>
                    <a:pt x="922" y="28"/>
                  </a:lnTo>
                  <a:lnTo>
                    <a:pt x="866" y="28"/>
                  </a:lnTo>
                  <a:lnTo>
                    <a:pt x="8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209;p65"/>
            <p:cNvSpPr/>
            <p:nvPr/>
          </p:nvSpPr>
          <p:spPr>
            <a:xfrm>
              <a:off x="1882500" y="2461675"/>
              <a:ext cx="46075" cy="170950"/>
            </a:xfrm>
            <a:custGeom>
              <a:avLst/>
              <a:gdLst/>
              <a:ahLst/>
              <a:cxnLst/>
              <a:rect l="l" t="t" r="r" b="b"/>
              <a:pathLst>
                <a:path w="1843" h="6838" extrusionOk="0">
                  <a:moveTo>
                    <a:pt x="475" y="0"/>
                  </a:moveTo>
                  <a:cubicBezTo>
                    <a:pt x="168" y="0"/>
                    <a:pt x="29" y="335"/>
                    <a:pt x="140" y="781"/>
                  </a:cubicBezTo>
                  <a:cubicBezTo>
                    <a:pt x="419" y="1674"/>
                    <a:pt x="559" y="2511"/>
                    <a:pt x="559" y="3320"/>
                  </a:cubicBezTo>
                  <a:cubicBezTo>
                    <a:pt x="559" y="4101"/>
                    <a:pt x="419" y="4799"/>
                    <a:pt x="140" y="5385"/>
                  </a:cubicBezTo>
                  <a:cubicBezTo>
                    <a:pt x="1" y="5664"/>
                    <a:pt x="140" y="6166"/>
                    <a:pt x="447" y="6501"/>
                  </a:cubicBezTo>
                  <a:lnTo>
                    <a:pt x="475" y="6557"/>
                  </a:lnTo>
                  <a:cubicBezTo>
                    <a:pt x="559" y="6640"/>
                    <a:pt x="643" y="6696"/>
                    <a:pt x="726" y="6752"/>
                  </a:cubicBezTo>
                  <a:cubicBezTo>
                    <a:pt x="827" y="6808"/>
                    <a:pt x="929" y="6837"/>
                    <a:pt x="1021" y="6837"/>
                  </a:cubicBezTo>
                  <a:cubicBezTo>
                    <a:pt x="1157" y="6837"/>
                    <a:pt x="1273" y="6773"/>
                    <a:pt x="1340" y="6640"/>
                  </a:cubicBezTo>
                  <a:cubicBezTo>
                    <a:pt x="1675" y="5943"/>
                    <a:pt x="1842" y="5050"/>
                    <a:pt x="1842" y="4074"/>
                  </a:cubicBezTo>
                  <a:cubicBezTo>
                    <a:pt x="1842" y="3069"/>
                    <a:pt x="1675" y="1981"/>
                    <a:pt x="1340" y="893"/>
                  </a:cubicBezTo>
                  <a:cubicBezTo>
                    <a:pt x="1228" y="558"/>
                    <a:pt x="1005" y="251"/>
                    <a:pt x="754" y="84"/>
                  </a:cubicBezTo>
                  <a:cubicBezTo>
                    <a:pt x="670" y="56"/>
                    <a:pt x="587" y="28"/>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210;p65"/>
            <p:cNvSpPr/>
            <p:nvPr/>
          </p:nvSpPr>
          <p:spPr>
            <a:xfrm>
              <a:off x="1742325" y="2123400"/>
              <a:ext cx="65575" cy="79525"/>
            </a:xfrm>
            <a:custGeom>
              <a:avLst/>
              <a:gdLst/>
              <a:ahLst/>
              <a:cxnLst/>
              <a:rect l="l" t="t" r="r" b="b"/>
              <a:pathLst>
                <a:path w="2623" h="3181" extrusionOk="0">
                  <a:moveTo>
                    <a:pt x="0" y="0"/>
                  </a:moveTo>
                  <a:lnTo>
                    <a:pt x="0" y="1674"/>
                  </a:lnTo>
                  <a:lnTo>
                    <a:pt x="2623" y="3181"/>
                  </a:lnTo>
                  <a:lnTo>
                    <a:pt x="2623" y="150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211;p65"/>
            <p:cNvSpPr/>
            <p:nvPr/>
          </p:nvSpPr>
          <p:spPr>
            <a:xfrm>
              <a:off x="2333075" y="2114825"/>
              <a:ext cx="51650" cy="570750"/>
            </a:xfrm>
            <a:custGeom>
              <a:avLst/>
              <a:gdLst/>
              <a:ahLst/>
              <a:cxnLst/>
              <a:rect l="l" t="t" r="r" b="b"/>
              <a:pathLst>
                <a:path w="2066" h="22830" extrusionOk="0">
                  <a:moveTo>
                    <a:pt x="1512" y="0"/>
                  </a:moveTo>
                  <a:cubicBezTo>
                    <a:pt x="1370" y="0"/>
                    <a:pt x="1208" y="48"/>
                    <a:pt x="1033" y="148"/>
                  </a:cubicBezTo>
                  <a:cubicBezTo>
                    <a:pt x="475" y="455"/>
                    <a:pt x="1" y="1264"/>
                    <a:pt x="1" y="1933"/>
                  </a:cubicBezTo>
                  <a:lnTo>
                    <a:pt x="1" y="22830"/>
                  </a:lnTo>
                  <a:lnTo>
                    <a:pt x="2065" y="21630"/>
                  </a:lnTo>
                  <a:lnTo>
                    <a:pt x="2065" y="734"/>
                  </a:lnTo>
                  <a:cubicBezTo>
                    <a:pt x="2065" y="264"/>
                    <a:pt x="1846" y="0"/>
                    <a:pt x="1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212;p65"/>
            <p:cNvSpPr/>
            <p:nvPr/>
          </p:nvSpPr>
          <p:spPr>
            <a:xfrm>
              <a:off x="2243100" y="2166875"/>
              <a:ext cx="51650" cy="572425"/>
            </a:xfrm>
            <a:custGeom>
              <a:avLst/>
              <a:gdLst/>
              <a:ahLst/>
              <a:cxnLst/>
              <a:rect l="l" t="t" r="r" b="b"/>
              <a:pathLst>
                <a:path w="2066" h="22897" extrusionOk="0">
                  <a:moveTo>
                    <a:pt x="1484" y="0"/>
                  </a:moveTo>
                  <a:cubicBezTo>
                    <a:pt x="1347" y="0"/>
                    <a:pt x="1193" y="42"/>
                    <a:pt x="1033" y="130"/>
                  </a:cubicBezTo>
                  <a:cubicBezTo>
                    <a:pt x="447" y="465"/>
                    <a:pt x="1" y="1274"/>
                    <a:pt x="1" y="1916"/>
                  </a:cubicBezTo>
                  <a:lnTo>
                    <a:pt x="1" y="22896"/>
                  </a:lnTo>
                  <a:lnTo>
                    <a:pt x="2065" y="21669"/>
                  </a:lnTo>
                  <a:lnTo>
                    <a:pt x="2065" y="716"/>
                  </a:lnTo>
                  <a:cubicBezTo>
                    <a:pt x="2065" y="259"/>
                    <a:pt x="1824" y="0"/>
                    <a:pt x="14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213;p65"/>
            <p:cNvSpPr/>
            <p:nvPr/>
          </p:nvSpPr>
          <p:spPr>
            <a:xfrm>
              <a:off x="2152425" y="2218875"/>
              <a:ext cx="51650" cy="573425"/>
            </a:xfrm>
            <a:custGeom>
              <a:avLst/>
              <a:gdLst/>
              <a:ahLst/>
              <a:cxnLst/>
              <a:rect l="l" t="t" r="r" b="b"/>
              <a:pathLst>
                <a:path w="2066" h="22937" extrusionOk="0">
                  <a:moveTo>
                    <a:pt x="1500" y="0"/>
                  </a:moveTo>
                  <a:cubicBezTo>
                    <a:pt x="1361" y="0"/>
                    <a:pt x="1203" y="46"/>
                    <a:pt x="1033" y="143"/>
                  </a:cubicBezTo>
                  <a:cubicBezTo>
                    <a:pt x="475" y="478"/>
                    <a:pt x="1" y="1287"/>
                    <a:pt x="1" y="1928"/>
                  </a:cubicBezTo>
                  <a:lnTo>
                    <a:pt x="1" y="22936"/>
                  </a:lnTo>
                  <a:lnTo>
                    <a:pt x="2065" y="21709"/>
                  </a:lnTo>
                  <a:lnTo>
                    <a:pt x="2065" y="729"/>
                  </a:lnTo>
                  <a:cubicBezTo>
                    <a:pt x="2065" y="273"/>
                    <a:pt x="1840"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214;p65"/>
            <p:cNvSpPr/>
            <p:nvPr/>
          </p:nvSpPr>
          <p:spPr>
            <a:xfrm>
              <a:off x="2061750" y="2271175"/>
              <a:ext cx="52350" cy="574125"/>
            </a:xfrm>
            <a:custGeom>
              <a:avLst/>
              <a:gdLst/>
              <a:ahLst/>
              <a:cxnLst/>
              <a:rect l="l" t="t" r="r" b="b"/>
              <a:pathLst>
                <a:path w="2094" h="22965" extrusionOk="0">
                  <a:moveTo>
                    <a:pt x="1516" y="1"/>
                  </a:moveTo>
                  <a:cubicBezTo>
                    <a:pt x="1378" y="1"/>
                    <a:pt x="1223" y="46"/>
                    <a:pt x="1061" y="143"/>
                  </a:cubicBezTo>
                  <a:cubicBezTo>
                    <a:pt x="475" y="478"/>
                    <a:pt x="1" y="1287"/>
                    <a:pt x="1" y="1929"/>
                  </a:cubicBezTo>
                  <a:lnTo>
                    <a:pt x="1" y="22965"/>
                  </a:lnTo>
                  <a:lnTo>
                    <a:pt x="2093" y="21737"/>
                  </a:lnTo>
                  <a:lnTo>
                    <a:pt x="2093" y="729"/>
                  </a:lnTo>
                  <a:cubicBezTo>
                    <a:pt x="2093" y="274"/>
                    <a:pt x="1854" y="1"/>
                    <a:pt x="15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fade">
                                      <p:cBhvr>
                                        <p:cTn id="7" dur="1000"/>
                                        <p:tgtEl>
                                          <p:spTgt spid="142"/>
                                        </p:tgtEl>
                                      </p:cBhvr>
                                    </p:animEffect>
                                    <p:anim calcmode="lin" valueType="num">
                                      <p:cBhvr>
                                        <p:cTn id="8" dur="1000" fill="hold"/>
                                        <p:tgtEl>
                                          <p:spTgt spid="142"/>
                                        </p:tgtEl>
                                        <p:attrNameLst>
                                          <p:attrName>ppt_x</p:attrName>
                                        </p:attrNameLst>
                                      </p:cBhvr>
                                      <p:tavLst>
                                        <p:tav tm="0">
                                          <p:val>
                                            <p:strVal val="#ppt_x"/>
                                          </p:val>
                                        </p:tav>
                                        <p:tav tm="100000">
                                          <p:val>
                                            <p:strVal val="#ppt_x"/>
                                          </p:val>
                                        </p:tav>
                                      </p:tavLst>
                                    </p:anim>
                                    <p:anim calcmode="lin" valueType="num">
                                      <p:cBhvr>
                                        <p:cTn id="9" dur="1000" fill="hold"/>
                                        <p:tgtEl>
                                          <p:spTgt spid="14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2"/>
                                        </p:tgtEl>
                                        <p:attrNameLst>
                                          <p:attrName>style.visibility</p:attrName>
                                        </p:attrNameLst>
                                      </p:cBhvr>
                                      <p:to>
                                        <p:strVal val="visible"/>
                                      </p:to>
                                    </p:set>
                                    <p:animEffect transition="in" filter="fade">
                                      <p:cBhvr>
                                        <p:cTn id="12" dur="1000"/>
                                        <p:tgtEl>
                                          <p:spTgt spid="82"/>
                                        </p:tgtEl>
                                      </p:cBhvr>
                                    </p:animEffect>
                                    <p:anim calcmode="lin" valueType="num">
                                      <p:cBhvr>
                                        <p:cTn id="13" dur="1000" fill="hold"/>
                                        <p:tgtEl>
                                          <p:spTgt spid="82"/>
                                        </p:tgtEl>
                                        <p:attrNameLst>
                                          <p:attrName>ppt_x</p:attrName>
                                        </p:attrNameLst>
                                      </p:cBhvr>
                                      <p:tavLst>
                                        <p:tav tm="0">
                                          <p:val>
                                            <p:strVal val="#ppt_x"/>
                                          </p:val>
                                        </p:tav>
                                        <p:tav tm="100000">
                                          <p:val>
                                            <p:strVal val="#ppt_x"/>
                                          </p:val>
                                        </p:tav>
                                      </p:tavLst>
                                    </p:anim>
                                    <p:anim calcmode="lin" valueType="num">
                                      <p:cBhvr>
                                        <p:cTn id="14" dur="1000" fill="hold"/>
                                        <p:tgtEl>
                                          <p:spTgt spid="8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05"/>
                                        </p:tgtEl>
                                        <p:attrNameLst>
                                          <p:attrName>style.visibility</p:attrName>
                                        </p:attrNameLst>
                                      </p:cBhvr>
                                      <p:to>
                                        <p:strVal val="visible"/>
                                      </p:to>
                                    </p:set>
                                    <p:animEffect transition="in" filter="fade">
                                      <p:cBhvr>
                                        <p:cTn id="17" dur="1000"/>
                                        <p:tgtEl>
                                          <p:spTgt spid="405"/>
                                        </p:tgtEl>
                                      </p:cBhvr>
                                    </p:animEffect>
                                    <p:anim calcmode="lin" valueType="num">
                                      <p:cBhvr>
                                        <p:cTn id="18" dur="1000" fill="hold"/>
                                        <p:tgtEl>
                                          <p:spTgt spid="405"/>
                                        </p:tgtEl>
                                        <p:attrNameLst>
                                          <p:attrName>ppt_x</p:attrName>
                                        </p:attrNameLst>
                                      </p:cBhvr>
                                      <p:tavLst>
                                        <p:tav tm="0">
                                          <p:val>
                                            <p:strVal val="#ppt_x"/>
                                          </p:val>
                                        </p:tav>
                                        <p:tav tm="100000">
                                          <p:val>
                                            <p:strVal val="#ppt_x"/>
                                          </p:val>
                                        </p:tav>
                                      </p:tavLst>
                                    </p:anim>
                                    <p:anim calcmode="lin" valueType="num">
                                      <p:cBhvr>
                                        <p:cTn id="19" dur="1000" fill="hold"/>
                                        <p:tgtEl>
                                          <p:spTgt spid="405"/>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44"/>
                                        </p:tgtEl>
                                        <p:attrNameLst>
                                          <p:attrName>style.visibility</p:attrName>
                                        </p:attrNameLst>
                                      </p:cBhvr>
                                      <p:to>
                                        <p:strVal val="visible"/>
                                      </p:to>
                                    </p:set>
                                    <p:animEffect transition="in" filter="fade">
                                      <p:cBhvr>
                                        <p:cTn id="22" dur="1000"/>
                                        <p:tgtEl>
                                          <p:spTgt spid="144"/>
                                        </p:tgtEl>
                                      </p:cBhvr>
                                    </p:animEffect>
                                    <p:anim calcmode="lin" valueType="num">
                                      <p:cBhvr>
                                        <p:cTn id="23" dur="1000" fill="hold"/>
                                        <p:tgtEl>
                                          <p:spTgt spid="144"/>
                                        </p:tgtEl>
                                        <p:attrNameLst>
                                          <p:attrName>ppt_x</p:attrName>
                                        </p:attrNameLst>
                                      </p:cBhvr>
                                      <p:tavLst>
                                        <p:tav tm="0">
                                          <p:val>
                                            <p:strVal val="#ppt_x"/>
                                          </p:val>
                                        </p:tav>
                                        <p:tav tm="100000">
                                          <p:val>
                                            <p:strVal val="#ppt_x"/>
                                          </p:val>
                                        </p:tav>
                                      </p:tavLst>
                                    </p:anim>
                                    <p:anim calcmode="lin" valueType="num">
                                      <p:cBhvr>
                                        <p:cTn id="24" dur="1000" fill="hold"/>
                                        <p:tgtEl>
                                          <p:spTgt spid="14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30">
                                            <p:txEl>
                                              <p:pRg st="0" end="0"/>
                                            </p:txEl>
                                          </p:spTgt>
                                        </p:tgtEl>
                                        <p:attrNameLst>
                                          <p:attrName>style.visibility</p:attrName>
                                        </p:attrNameLst>
                                      </p:cBhvr>
                                      <p:to>
                                        <p:strVal val="visible"/>
                                      </p:to>
                                    </p:set>
                                    <p:animEffect transition="in" filter="fade">
                                      <p:cBhvr>
                                        <p:cTn id="27" dur="1000"/>
                                        <p:tgtEl>
                                          <p:spTgt spid="330">
                                            <p:txEl>
                                              <p:pRg st="0" end="0"/>
                                            </p:txEl>
                                          </p:spTgt>
                                        </p:tgtEl>
                                      </p:cBhvr>
                                    </p:animEffect>
                                    <p:anim calcmode="lin" valueType="num">
                                      <p:cBhvr>
                                        <p:cTn id="28" dur="1000" fill="hold"/>
                                        <p:tgtEl>
                                          <p:spTgt spid="330">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33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p:bldP spid="82" grpId="0"/>
      <p:bldP spid="330" grpId="0" build="p"/>
      <p:bldP spid="142" grpId="1"/>
      <p:bldP spid="82" grpId="1"/>
      <p:bldP spid="330" grpI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2038350" y="1932940"/>
            <a:ext cx="5410835" cy="1641475"/>
          </a:xfrm>
          <a:prstGeom prst="rect">
            <a:avLst/>
          </a:prstGeom>
          <a:noFill/>
        </p:spPr>
        <p:txBody>
          <a:bodyPr wrap="square" rtlCol="0">
            <a:spAutoFit/>
          </a:bodyPr>
          <a:p>
            <a:pPr>
              <a:lnSpc>
                <a:spcPct val="140000"/>
              </a:lnSpc>
            </a:pPr>
            <a:r>
              <a:rPr lang="fr-FR" altLang="en-US" sz="3600" b="1">
                <a:solidFill>
                  <a:schemeClr val="tx1"/>
                </a:solidFill>
                <a:effectLst>
                  <a:innerShdw blurRad="63500" dist="50800" dir="13500000">
                    <a:srgbClr val="000000">
                      <a:alpha val="50000"/>
                    </a:srgbClr>
                  </a:innerShdw>
                </a:effectLst>
                <a:latin typeface="Lexend Giga"/>
                <a:ea typeface="Lexend Giga"/>
                <a:cs typeface="Lexend Giga"/>
              </a:rPr>
              <a:t>Merci pour votre attention</a:t>
            </a:r>
            <a:endParaRPr lang="fr-FR" altLang="en-US" sz="3600" b="1">
              <a:solidFill>
                <a:schemeClr val="tx1"/>
              </a:solidFill>
              <a:effectLst>
                <a:innerShdw blurRad="63500" dist="50800" dir="13500000">
                  <a:srgbClr val="000000">
                    <a:alpha val="50000"/>
                  </a:srgbClr>
                </a:innerShdw>
              </a:effectLst>
              <a:latin typeface="Lexend Giga"/>
              <a:ea typeface="Lexend Giga"/>
              <a:cs typeface="Lexend Gig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3269"/>
        </a:solidFill>
        <a:effectLst/>
      </p:bgPr>
    </p:bg>
    <p:spTree>
      <p:nvGrpSpPr>
        <p:cNvPr id="1" name="Shape 301"/>
        <p:cNvGrpSpPr/>
        <p:nvPr/>
      </p:nvGrpSpPr>
      <p:grpSpPr>
        <a:xfrm>
          <a:off x="0" y="0"/>
          <a:ext cx="0" cy="0"/>
          <a:chOff x="0" y="0"/>
          <a:chExt cx="0" cy="0"/>
        </a:xfrm>
      </p:grpSpPr>
      <p:sp>
        <p:nvSpPr>
          <p:cNvPr id="303" name="Google Shape;303;p43"/>
          <p:cNvSpPr txBox="1">
            <a:spLocks noGrp="1"/>
          </p:cNvSpPr>
          <p:nvPr>
            <p:ph type="ctrTitle" idx="3"/>
          </p:nvPr>
        </p:nvSpPr>
        <p:spPr>
          <a:xfrm>
            <a:off x="622475" y="184899"/>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Sommaire</a:t>
            </a:r>
            <a:endParaRPr dirty="0"/>
          </a:p>
        </p:txBody>
      </p:sp>
      <p:sp>
        <p:nvSpPr>
          <p:cNvPr id="304" name="Google Shape;304;p43"/>
          <p:cNvSpPr txBox="1">
            <a:spLocks noGrp="1"/>
          </p:cNvSpPr>
          <p:nvPr>
            <p:ph type="title"/>
          </p:nvPr>
        </p:nvSpPr>
        <p:spPr>
          <a:xfrm>
            <a:off x="788075" y="1220075"/>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smtClean="0"/>
              <a:t>01</a:t>
            </a:r>
            <a:endParaRPr dirty="0"/>
          </a:p>
        </p:txBody>
      </p:sp>
      <p:sp>
        <p:nvSpPr>
          <p:cNvPr id="305" name="Google Shape;305;p43"/>
          <p:cNvSpPr txBox="1">
            <a:spLocks noGrp="1"/>
          </p:cNvSpPr>
          <p:nvPr>
            <p:ph type="subTitle" idx="2"/>
          </p:nvPr>
        </p:nvSpPr>
        <p:spPr>
          <a:xfrm>
            <a:off x="1530255" y="2521144"/>
            <a:ext cx="2846100" cy="414300"/>
          </a:xfrm>
          <a:prstGeom prst="rect">
            <a:avLst/>
          </a:prstGeom>
        </p:spPr>
        <p:txBody>
          <a:bodyPr spcFirstLastPara="1" wrap="square" lIns="91425" tIns="91425" rIns="91425" bIns="91425" anchor="b" anchorCtr="0">
            <a:noAutofit/>
          </a:bodyPr>
          <a:lstStyle/>
          <a:p>
            <a:pPr marL="0" lvl="0" indent="0"/>
            <a:r>
              <a:rPr lang="en-GB" dirty="0"/>
              <a:t>Introduction</a:t>
            </a:r>
            <a:endParaRPr dirty="0"/>
          </a:p>
        </p:txBody>
      </p:sp>
      <p:sp>
        <p:nvSpPr>
          <p:cNvPr id="307" name="Google Shape;307;p43"/>
          <p:cNvSpPr txBox="1">
            <a:spLocks noGrp="1"/>
          </p:cNvSpPr>
          <p:nvPr>
            <p:ph type="title" idx="5"/>
          </p:nvPr>
        </p:nvSpPr>
        <p:spPr>
          <a:xfrm>
            <a:off x="788075" y="2347100"/>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02</a:t>
            </a:r>
            <a:endParaRPr dirty="0"/>
          </a:p>
        </p:txBody>
      </p:sp>
      <p:sp>
        <p:nvSpPr>
          <p:cNvPr id="308" name="Google Shape;308;p43"/>
          <p:cNvSpPr txBox="1">
            <a:spLocks noGrp="1"/>
          </p:cNvSpPr>
          <p:nvPr>
            <p:ph type="subTitle" idx="6"/>
          </p:nvPr>
        </p:nvSpPr>
        <p:spPr>
          <a:xfrm>
            <a:off x="1530255" y="3473738"/>
            <a:ext cx="2945669" cy="579237"/>
          </a:xfrm>
          <a:prstGeom prst="rect">
            <a:avLst/>
          </a:prstGeom>
        </p:spPr>
        <p:txBody>
          <a:bodyPr spcFirstLastPara="1" wrap="square" lIns="91425" tIns="91425" rIns="91425" bIns="91425" anchor="b" anchorCtr="0">
            <a:noAutofit/>
          </a:bodyPr>
          <a:lstStyle/>
          <a:p>
            <a:pPr marL="0" lvl="0" indent="0"/>
            <a:r>
              <a:rPr lang="en-US" dirty="0"/>
              <a:t>Objectifs </a:t>
            </a:r>
            <a:r>
              <a:rPr lang="en-US" dirty="0" smtClean="0"/>
              <a:t>de l'app</a:t>
            </a:r>
            <a:endParaRPr dirty="0"/>
          </a:p>
        </p:txBody>
      </p:sp>
      <p:sp>
        <p:nvSpPr>
          <p:cNvPr id="310" name="Google Shape;310;p43"/>
          <p:cNvSpPr txBox="1">
            <a:spLocks noGrp="1"/>
          </p:cNvSpPr>
          <p:nvPr>
            <p:ph type="title" idx="8"/>
          </p:nvPr>
        </p:nvSpPr>
        <p:spPr>
          <a:xfrm>
            <a:off x="788075" y="3474125"/>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smtClean="0"/>
              <a:t>03</a:t>
            </a:r>
            <a:endParaRPr dirty="0"/>
          </a:p>
        </p:txBody>
      </p:sp>
      <p:sp>
        <p:nvSpPr>
          <p:cNvPr id="311" name="Google Shape;311;p43"/>
          <p:cNvSpPr txBox="1">
            <a:spLocks noGrp="1"/>
          </p:cNvSpPr>
          <p:nvPr>
            <p:ph type="subTitle" idx="9"/>
          </p:nvPr>
        </p:nvSpPr>
        <p:spPr>
          <a:xfrm>
            <a:off x="5502023" y="1612718"/>
            <a:ext cx="3448466" cy="414300"/>
          </a:xfrm>
          <a:prstGeom prst="rect">
            <a:avLst/>
          </a:prstGeom>
        </p:spPr>
        <p:txBody>
          <a:bodyPr spcFirstLastPara="1" wrap="square" lIns="91425" tIns="91425" rIns="91425" bIns="91425" anchor="b" anchorCtr="0">
            <a:noAutofit/>
          </a:bodyPr>
          <a:lstStyle/>
          <a:p>
            <a:pPr marL="0" lvl="0" indent="0"/>
            <a:r>
              <a:rPr lang="en-US" dirty="0"/>
              <a:t>Spécifications fonctionnelles </a:t>
            </a:r>
            <a:endParaRPr dirty="0"/>
          </a:p>
        </p:txBody>
      </p:sp>
      <p:sp>
        <p:nvSpPr>
          <p:cNvPr id="313" name="Google Shape;313;p43"/>
          <p:cNvSpPr txBox="1">
            <a:spLocks noGrp="1"/>
          </p:cNvSpPr>
          <p:nvPr>
            <p:ph type="title" idx="14"/>
          </p:nvPr>
        </p:nvSpPr>
        <p:spPr>
          <a:xfrm>
            <a:off x="4701825" y="1220075"/>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04</a:t>
            </a:r>
            <a:endParaRPr lang="en-GB"/>
          </a:p>
        </p:txBody>
      </p:sp>
      <p:sp>
        <p:nvSpPr>
          <p:cNvPr id="316" name="Google Shape;316;p43"/>
          <p:cNvSpPr txBox="1">
            <a:spLocks noGrp="1"/>
          </p:cNvSpPr>
          <p:nvPr>
            <p:ph type="title" idx="17"/>
          </p:nvPr>
        </p:nvSpPr>
        <p:spPr>
          <a:xfrm>
            <a:off x="4701825" y="2347100"/>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05</a:t>
            </a:r>
            <a:endParaRPr dirty="0"/>
          </a:p>
        </p:txBody>
      </p:sp>
      <p:sp>
        <p:nvSpPr>
          <p:cNvPr id="319" name="Google Shape;319;p43"/>
          <p:cNvSpPr txBox="1">
            <a:spLocks noGrp="1"/>
          </p:cNvSpPr>
          <p:nvPr>
            <p:ph type="title" idx="20"/>
          </p:nvPr>
        </p:nvSpPr>
        <p:spPr>
          <a:xfrm>
            <a:off x="4701825" y="3474125"/>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06</a:t>
            </a:r>
            <a:endParaRPr dirty="0"/>
          </a:p>
        </p:txBody>
      </p:sp>
      <p:sp>
        <p:nvSpPr>
          <p:cNvPr id="321" name="Google Shape;321;p43"/>
          <p:cNvSpPr/>
          <p:nvPr/>
        </p:nvSpPr>
        <p:spPr>
          <a:xfrm rot="-5400000">
            <a:off x="-660025" y="4228025"/>
            <a:ext cx="2743800" cy="30102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22" name="Google Shape;322;p43"/>
          <p:cNvCxnSpPr/>
          <p:nvPr/>
        </p:nvCxnSpPr>
        <p:spPr>
          <a:xfrm>
            <a:off x="4617125" y="1262350"/>
            <a:ext cx="0" cy="3099000"/>
          </a:xfrm>
          <a:prstGeom prst="straightConnector1">
            <a:avLst/>
          </a:prstGeom>
          <a:noFill/>
          <a:ln w="28575" cap="flat" cmpd="sng">
            <a:solidFill>
              <a:schemeClr val="dk1"/>
            </a:solidFill>
            <a:prstDash val="solid"/>
            <a:round/>
            <a:headEnd type="none" w="med" len="med"/>
            <a:tailEnd type="none" w="med" len="med"/>
          </a:ln>
        </p:spPr>
      </p:cxnSp>
      <p:cxnSp>
        <p:nvCxnSpPr>
          <p:cNvPr id="323" name="Google Shape;323;p43"/>
          <p:cNvCxnSpPr/>
          <p:nvPr/>
        </p:nvCxnSpPr>
        <p:spPr>
          <a:xfrm>
            <a:off x="711875" y="1262350"/>
            <a:ext cx="0" cy="3099000"/>
          </a:xfrm>
          <a:prstGeom prst="straightConnector1">
            <a:avLst/>
          </a:prstGeom>
          <a:noFill/>
          <a:ln w="28575" cap="flat" cmpd="sng">
            <a:solidFill>
              <a:schemeClr val="dk1"/>
            </a:solidFill>
            <a:prstDash val="solid"/>
            <a:round/>
            <a:headEnd type="none" w="med" len="med"/>
            <a:tailEnd type="none" w="med" len="med"/>
          </a:ln>
        </p:spPr>
      </p:cxnSp>
      <p:sp>
        <p:nvSpPr>
          <p:cNvPr id="15" name="Google Shape;305;p43"/>
          <p:cNvSpPr txBox="1">
            <a:spLocks noGrp="1"/>
          </p:cNvSpPr>
          <p:nvPr>
            <p:ph type="subTitle" idx="2"/>
          </p:nvPr>
        </p:nvSpPr>
        <p:spPr>
          <a:xfrm>
            <a:off x="1512074" y="1612718"/>
            <a:ext cx="2846100" cy="414300"/>
          </a:xfrm>
          <a:prstGeom prst="rect">
            <a:avLst/>
          </a:prstGeom>
        </p:spPr>
        <p:txBody>
          <a:bodyPr spcFirstLastPara="1" wrap="square" lIns="91425" tIns="91425" rIns="91425" bIns="91425" anchor="b" anchorCtr="0">
            <a:noAutofit/>
          </a:bodyPr>
          <a:lstStyle/>
          <a:p>
            <a:pPr marL="0" lvl="0" indent="0"/>
            <a:r>
              <a:rPr lang="en-GB" dirty="0" smtClean="0"/>
              <a:t>Pr</a:t>
            </a:r>
            <a:r>
              <a:rPr lang="en-US" dirty="0"/>
              <a:t>é</a:t>
            </a:r>
            <a:r>
              <a:rPr lang="en-GB" dirty="0" smtClean="0"/>
              <a:t>sentation de l’entreprise</a:t>
            </a:r>
            <a:endParaRPr dirty="0"/>
          </a:p>
        </p:txBody>
      </p:sp>
      <p:sp>
        <p:nvSpPr>
          <p:cNvPr id="4" name="Text Box 3"/>
          <p:cNvSpPr txBox="1"/>
          <p:nvPr/>
        </p:nvSpPr>
        <p:spPr>
          <a:xfrm>
            <a:off x="5502275" y="2408555"/>
            <a:ext cx="2945765" cy="645160"/>
          </a:xfrm>
          <a:prstGeom prst="rect">
            <a:avLst/>
          </a:prstGeom>
          <a:noFill/>
        </p:spPr>
        <p:txBody>
          <a:bodyPr wrap="square" rtlCol="0">
            <a:spAutoFit/>
          </a:bodyPr>
          <a:p>
            <a:pPr marL="0" lvl="0" indent="0"/>
            <a:r>
              <a:rPr lang="en-US" sz="1800" dirty="0">
                <a:solidFill>
                  <a:srgbClr val="103269"/>
                </a:solidFill>
                <a:highlight>
                  <a:schemeClr val="dk1"/>
                </a:highlight>
                <a:latin typeface="Lexend Giga"/>
                <a:ea typeface="Lexend Giga"/>
                <a:cs typeface="Lexend Giga"/>
                <a:sym typeface="+mn-ea"/>
              </a:rPr>
              <a:t>Présentation de</a:t>
            </a:r>
            <a:r>
              <a:rPr lang="fr-FR" altLang="en-US" sz="1800" dirty="0">
                <a:solidFill>
                  <a:srgbClr val="103269"/>
                </a:solidFill>
                <a:highlight>
                  <a:schemeClr val="dk1"/>
                </a:highlight>
                <a:latin typeface="Lexend Giga"/>
                <a:ea typeface="Lexend Giga"/>
                <a:cs typeface="Lexend Giga"/>
                <a:sym typeface="+mn-ea"/>
              </a:rPr>
              <a:t> </a:t>
            </a:r>
            <a:r>
              <a:rPr lang="en-US" sz="1800" dirty="0">
                <a:solidFill>
                  <a:srgbClr val="103269"/>
                </a:solidFill>
                <a:highlight>
                  <a:schemeClr val="dk1"/>
                </a:highlight>
                <a:latin typeface="Lexend Giga"/>
                <a:ea typeface="Lexend Giga"/>
                <a:cs typeface="Lexend Giga"/>
                <a:sym typeface="+mn-ea"/>
              </a:rPr>
              <a:t>l’application</a:t>
            </a:r>
            <a:endParaRPr lang="en-US" sz="1800" dirty="0">
              <a:solidFill>
                <a:srgbClr val="103269"/>
              </a:solidFill>
              <a:highlight>
                <a:schemeClr val="dk1"/>
              </a:highlight>
              <a:latin typeface="Lexend Giga"/>
              <a:ea typeface="Lexend Giga"/>
              <a:cs typeface="Lexend Giga"/>
              <a:sym typeface="+mn-ea"/>
            </a:endParaRPr>
          </a:p>
        </p:txBody>
      </p:sp>
      <p:sp>
        <p:nvSpPr>
          <p:cNvPr id="5" name="Text Box 4"/>
          <p:cNvSpPr txBox="1"/>
          <p:nvPr/>
        </p:nvSpPr>
        <p:spPr>
          <a:xfrm>
            <a:off x="5502275" y="3632200"/>
            <a:ext cx="1817370" cy="368300"/>
          </a:xfrm>
          <a:prstGeom prst="rect">
            <a:avLst/>
          </a:prstGeom>
          <a:noFill/>
        </p:spPr>
        <p:txBody>
          <a:bodyPr wrap="none" rtlCol="0">
            <a:spAutoFit/>
          </a:bodyPr>
          <a:p>
            <a:r>
              <a:rPr lang="en-US" sz="1800" dirty="0">
                <a:solidFill>
                  <a:srgbClr val="103269"/>
                </a:solidFill>
                <a:highlight>
                  <a:schemeClr val="dk1"/>
                </a:highlight>
                <a:latin typeface="Lexend Giga"/>
                <a:ea typeface="Lexend Giga"/>
                <a:cs typeface="Lexend Giga"/>
              </a:rPr>
              <a:t>Conclusion</a:t>
            </a:r>
            <a:endParaRPr lang="en-US" sz="1800" dirty="0">
              <a:solidFill>
                <a:srgbClr val="103269"/>
              </a:solidFill>
              <a:highlight>
                <a:schemeClr val="dk1"/>
              </a:highlight>
              <a:latin typeface="Lexend Giga"/>
              <a:ea typeface="Lexend Giga"/>
              <a:cs typeface="Lexend Gig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3"/>
                                        </p:tgtEl>
                                        <p:attrNameLst>
                                          <p:attrName>style.visibility</p:attrName>
                                        </p:attrNameLst>
                                      </p:cBhvr>
                                      <p:to>
                                        <p:strVal val="visible"/>
                                      </p:to>
                                    </p:set>
                                    <p:animEffect transition="in" filter="fade">
                                      <p:cBhvr>
                                        <p:cTn id="7" dur="1000"/>
                                        <p:tgtEl>
                                          <p:spTgt spid="303"/>
                                        </p:tgtEl>
                                      </p:cBhvr>
                                    </p:animEffect>
                                    <p:anim calcmode="lin" valueType="num">
                                      <p:cBhvr>
                                        <p:cTn id="8" dur="1000" fill="hold"/>
                                        <p:tgtEl>
                                          <p:spTgt spid="303"/>
                                        </p:tgtEl>
                                        <p:attrNameLst>
                                          <p:attrName>ppt_x</p:attrName>
                                        </p:attrNameLst>
                                      </p:cBhvr>
                                      <p:tavLst>
                                        <p:tav tm="0">
                                          <p:val>
                                            <p:strVal val="#ppt_x"/>
                                          </p:val>
                                        </p:tav>
                                        <p:tav tm="100000">
                                          <p:val>
                                            <p:strVal val="#ppt_x"/>
                                          </p:val>
                                        </p:tav>
                                      </p:tavLst>
                                    </p:anim>
                                    <p:anim calcmode="lin" valueType="num">
                                      <p:cBhvr>
                                        <p:cTn id="9" dur="1000" fill="hold"/>
                                        <p:tgtEl>
                                          <p:spTgt spid="30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04"/>
                                        </p:tgtEl>
                                        <p:attrNameLst>
                                          <p:attrName>style.visibility</p:attrName>
                                        </p:attrNameLst>
                                      </p:cBhvr>
                                      <p:to>
                                        <p:strVal val="visible"/>
                                      </p:to>
                                    </p:set>
                                    <p:animEffect transition="in" filter="fade">
                                      <p:cBhvr>
                                        <p:cTn id="12" dur="1000"/>
                                        <p:tgtEl>
                                          <p:spTgt spid="304"/>
                                        </p:tgtEl>
                                      </p:cBhvr>
                                    </p:animEffect>
                                    <p:anim calcmode="lin" valueType="num">
                                      <p:cBhvr>
                                        <p:cTn id="13" dur="1000" fill="hold"/>
                                        <p:tgtEl>
                                          <p:spTgt spid="304"/>
                                        </p:tgtEl>
                                        <p:attrNameLst>
                                          <p:attrName>ppt_x</p:attrName>
                                        </p:attrNameLst>
                                      </p:cBhvr>
                                      <p:tavLst>
                                        <p:tav tm="0">
                                          <p:val>
                                            <p:strVal val="#ppt_x"/>
                                          </p:val>
                                        </p:tav>
                                        <p:tav tm="100000">
                                          <p:val>
                                            <p:strVal val="#ppt_x"/>
                                          </p:val>
                                        </p:tav>
                                      </p:tavLst>
                                    </p:anim>
                                    <p:anim calcmode="lin" valueType="num">
                                      <p:cBhvr>
                                        <p:cTn id="14" dur="1000" fill="hold"/>
                                        <p:tgtEl>
                                          <p:spTgt spid="30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5">
                                            <p:txEl>
                                              <p:pRg st="0" end="0"/>
                                            </p:txEl>
                                          </p:spTgt>
                                        </p:tgtEl>
                                        <p:attrNameLst>
                                          <p:attrName>style.visibility</p:attrName>
                                        </p:attrNameLst>
                                      </p:cBhvr>
                                      <p:to>
                                        <p:strVal val="visible"/>
                                      </p:to>
                                    </p:set>
                                    <p:animEffect transition="in" filter="fade">
                                      <p:cBhvr>
                                        <p:cTn id="17" dur="1000"/>
                                        <p:tgtEl>
                                          <p:spTgt spid="15">
                                            <p:txEl>
                                              <p:pRg st="0" end="0"/>
                                            </p:txEl>
                                          </p:spTgt>
                                        </p:tgtEl>
                                      </p:cBhvr>
                                    </p:animEffect>
                                    <p:anim calcmode="lin" valueType="num">
                                      <p:cBhvr>
                                        <p:cTn id="18" dur="1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5">
                                            <p:txEl>
                                              <p:pRg st="0" end="0"/>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07"/>
                                        </p:tgtEl>
                                        <p:attrNameLst>
                                          <p:attrName>style.visibility</p:attrName>
                                        </p:attrNameLst>
                                      </p:cBhvr>
                                      <p:to>
                                        <p:strVal val="visible"/>
                                      </p:to>
                                    </p:set>
                                    <p:animEffect transition="in" filter="fade">
                                      <p:cBhvr>
                                        <p:cTn id="22" dur="1000"/>
                                        <p:tgtEl>
                                          <p:spTgt spid="307"/>
                                        </p:tgtEl>
                                      </p:cBhvr>
                                    </p:animEffect>
                                    <p:anim calcmode="lin" valueType="num">
                                      <p:cBhvr>
                                        <p:cTn id="23" dur="1000" fill="hold"/>
                                        <p:tgtEl>
                                          <p:spTgt spid="307"/>
                                        </p:tgtEl>
                                        <p:attrNameLst>
                                          <p:attrName>ppt_x</p:attrName>
                                        </p:attrNameLst>
                                      </p:cBhvr>
                                      <p:tavLst>
                                        <p:tav tm="0">
                                          <p:val>
                                            <p:strVal val="#ppt_x"/>
                                          </p:val>
                                        </p:tav>
                                        <p:tav tm="100000">
                                          <p:val>
                                            <p:strVal val="#ppt_x"/>
                                          </p:val>
                                        </p:tav>
                                      </p:tavLst>
                                    </p:anim>
                                    <p:anim calcmode="lin" valueType="num">
                                      <p:cBhvr>
                                        <p:cTn id="24" dur="1000" fill="hold"/>
                                        <p:tgtEl>
                                          <p:spTgt spid="307"/>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05">
                                            <p:txEl>
                                              <p:pRg st="0" end="0"/>
                                            </p:txEl>
                                          </p:spTgt>
                                        </p:tgtEl>
                                        <p:attrNameLst>
                                          <p:attrName>style.visibility</p:attrName>
                                        </p:attrNameLst>
                                      </p:cBhvr>
                                      <p:to>
                                        <p:strVal val="visible"/>
                                      </p:to>
                                    </p:set>
                                    <p:animEffect transition="in" filter="fade">
                                      <p:cBhvr>
                                        <p:cTn id="27" dur="1000"/>
                                        <p:tgtEl>
                                          <p:spTgt spid="305">
                                            <p:txEl>
                                              <p:pRg st="0" end="0"/>
                                            </p:txEl>
                                          </p:spTgt>
                                        </p:tgtEl>
                                      </p:cBhvr>
                                    </p:animEffect>
                                    <p:anim calcmode="lin" valueType="num">
                                      <p:cBhvr>
                                        <p:cTn id="28" dur="1000" fill="hold"/>
                                        <p:tgtEl>
                                          <p:spTgt spid="305">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305">
                                            <p:txEl>
                                              <p:pRg st="0" end="0"/>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10"/>
                                        </p:tgtEl>
                                        <p:attrNameLst>
                                          <p:attrName>style.visibility</p:attrName>
                                        </p:attrNameLst>
                                      </p:cBhvr>
                                      <p:to>
                                        <p:strVal val="visible"/>
                                      </p:to>
                                    </p:set>
                                    <p:animEffect transition="in" filter="fade">
                                      <p:cBhvr>
                                        <p:cTn id="32" dur="1000"/>
                                        <p:tgtEl>
                                          <p:spTgt spid="310"/>
                                        </p:tgtEl>
                                      </p:cBhvr>
                                    </p:animEffect>
                                    <p:anim calcmode="lin" valueType="num">
                                      <p:cBhvr>
                                        <p:cTn id="33" dur="1000" fill="hold"/>
                                        <p:tgtEl>
                                          <p:spTgt spid="310"/>
                                        </p:tgtEl>
                                        <p:attrNameLst>
                                          <p:attrName>ppt_x</p:attrName>
                                        </p:attrNameLst>
                                      </p:cBhvr>
                                      <p:tavLst>
                                        <p:tav tm="0">
                                          <p:val>
                                            <p:strVal val="#ppt_x"/>
                                          </p:val>
                                        </p:tav>
                                        <p:tav tm="100000">
                                          <p:val>
                                            <p:strVal val="#ppt_x"/>
                                          </p:val>
                                        </p:tav>
                                      </p:tavLst>
                                    </p:anim>
                                    <p:anim calcmode="lin" valueType="num">
                                      <p:cBhvr>
                                        <p:cTn id="34" dur="1000" fill="hold"/>
                                        <p:tgtEl>
                                          <p:spTgt spid="310"/>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308">
                                            <p:txEl>
                                              <p:pRg st="0" end="0"/>
                                            </p:txEl>
                                          </p:spTgt>
                                        </p:tgtEl>
                                        <p:attrNameLst>
                                          <p:attrName>style.visibility</p:attrName>
                                        </p:attrNameLst>
                                      </p:cBhvr>
                                      <p:to>
                                        <p:strVal val="visible"/>
                                      </p:to>
                                    </p:set>
                                    <p:animEffect transition="in" filter="fade">
                                      <p:cBhvr>
                                        <p:cTn id="37" dur="1000"/>
                                        <p:tgtEl>
                                          <p:spTgt spid="308">
                                            <p:txEl>
                                              <p:pRg st="0" end="0"/>
                                            </p:txEl>
                                          </p:spTgt>
                                        </p:tgtEl>
                                      </p:cBhvr>
                                    </p:animEffect>
                                    <p:anim calcmode="lin" valueType="num">
                                      <p:cBhvr>
                                        <p:cTn id="38" dur="1000" fill="hold"/>
                                        <p:tgtEl>
                                          <p:spTgt spid="308">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308">
                                            <p:txEl>
                                              <p:pRg st="0" end="0"/>
                                            </p:txEl>
                                          </p:spTgt>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313"/>
                                        </p:tgtEl>
                                        <p:attrNameLst>
                                          <p:attrName>style.visibility</p:attrName>
                                        </p:attrNameLst>
                                      </p:cBhvr>
                                      <p:to>
                                        <p:strVal val="visible"/>
                                      </p:to>
                                    </p:set>
                                    <p:animEffect transition="in" filter="fade">
                                      <p:cBhvr>
                                        <p:cTn id="42" dur="1000"/>
                                        <p:tgtEl>
                                          <p:spTgt spid="313"/>
                                        </p:tgtEl>
                                      </p:cBhvr>
                                    </p:animEffect>
                                    <p:anim calcmode="lin" valueType="num">
                                      <p:cBhvr>
                                        <p:cTn id="43" dur="1000" fill="hold"/>
                                        <p:tgtEl>
                                          <p:spTgt spid="313"/>
                                        </p:tgtEl>
                                        <p:attrNameLst>
                                          <p:attrName>ppt_x</p:attrName>
                                        </p:attrNameLst>
                                      </p:cBhvr>
                                      <p:tavLst>
                                        <p:tav tm="0">
                                          <p:val>
                                            <p:strVal val="#ppt_x"/>
                                          </p:val>
                                        </p:tav>
                                        <p:tav tm="100000">
                                          <p:val>
                                            <p:strVal val="#ppt_x"/>
                                          </p:val>
                                        </p:tav>
                                      </p:tavLst>
                                    </p:anim>
                                    <p:anim calcmode="lin" valueType="num">
                                      <p:cBhvr>
                                        <p:cTn id="44" dur="1000" fill="hold"/>
                                        <p:tgtEl>
                                          <p:spTgt spid="313"/>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311">
                                            <p:txEl>
                                              <p:pRg st="0" end="0"/>
                                            </p:txEl>
                                          </p:spTgt>
                                        </p:tgtEl>
                                        <p:attrNameLst>
                                          <p:attrName>style.visibility</p:attrName>
                                        </p:attrNameLst>
                                      </p:cBhvr>
                                      <p:to>
                                        <p:strVal val="visible"/>
                                      </p:to>
                                    </p:set>
                                    <p:animEffect transition="in" filter="fade">
                                      <p:cBhvr>
                                        <p:cTn id="47" dur="1000"/>
                                        <p:tgtEl>
                                          <p:spTgt spid="311">
                                            <p:txEl>
                                              <p:pRg st="0" end="0"/>
                                            </p:txEl>
                                          </p:spTgt>
                                        </p:tgtEl>
                                      </p:cBhvr>
                                    </p:animEffect>
                                    <p:anim calcmode="lin" valueType="num">
                                      <p:cBhvr>
                                        <p:cTn id="48" dur="1000" fill="hold"/>
                                        <p:tgtEl>
                                          <p:spTgt spid="311">
                                            <p:txEl>
                                              <p:pRg st="0" end="0"/>
                                            </p:txEl>
                                          </p:spTgt>
                                        </p:tgtEl>
                                        <p:attrNameLst>
                                          <p:attrName>ppt_x</p:attrName>
                                        </p:attrNameLst>
                                      </p:cBhvr>
                                      <p:tavLst>
                                        <p:tav tm="0">
                                          <p:val>
                                            <p:strVal val="#ppt_x"/>
                                          </p:val>
                                        </p:tav>
                                        <p:tav tm="100000">
                                          <p:val>
                                            <p:strVal val="#ppt_x"/>
                                          </p:val>
                                        </p:tav>
                                      </p:tavLst>
                                    </p:anim>
                                    <p:anim calcmode="lin" valueType="num">
                                      <p:cBhvr>
                                        <p:cTn id="49" dur="1000" fill="hold"/>
                                        <p:tgtEl>
                                          <p:spTgt spid="311">
                                            <p:txEl>
                                              <p:pRg st="0" end="0"/>
                                            </p:txEl>
                                          </p:spTgt>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316"/>
                                        </p:tgtEl>
                                        <p:attrNameLst>
                                          <p:attrName>style.visibility</p:attrName>
                                        </p:attrNameLst>
                                      </p:cBhvr>
                                      <p:to>
                                        <p:strVal val="visible"/>
                                      </p:to>
                                    </p:set>
                                    <p:animEffect transition="in" filter="fade">
                                      <p:cBhvr>
                                        <p:cTn id="52" dur="1000"/>
                                        <p:tgtEl>
                                          <p:spTgt spid="316"/>
                                        </p:tgtEl>
                                      </p:cBhvr>
                                    </p:animEffect>
                                    <p:anim calcmode="lin" valueType="num">
                                      <p:cBhvr>
                                        <p:cTn id="53" dur="1000" fill="hold"/>
                                        <p:tgtEl>
                                          <p:spTgt spid="316"/>
                                        </p:tgtEl>
                                        <p:attrNameLst>
                                          <p:attrName>ppt_x</p:attrName>
                                        </p:attrNameLst>
                                      </p:cBhvr>
                                      <p:tavLst>
                                        <p:tav tm="0">
                                          <p:val>
                                            <p:strVal val="#ppt_x"/>
                                          </p:val>
                                        </p:tav>
                                        <p:tav tm="100000">
                                          <p:val>
                                            <p:strVal val="#ppt_x"/>
                                          </p:val>
                                        </p:tav>
                                      </p:tavLst>
                                    </p:anim>
                                    <p:anim calcmode="lin" valueType="num">
                                      <p:cBhvr>
                                        <p:cTn id="54" dur="1000" fill="hold"/>
                                        <p:tgtEl>
                                          <p:spTgt spid="316"/>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fade">
                                      <p:cBhvr>
                                        <p:cTn id="57" dur="1000"/>
                                        <p:tgtEl>
                                          <p:spTgt spid="4"/>
                                        </p:tgtEl>
                                      </p:cBhvr>
                                    </p:animEffect>
                                    <p:anim calcmode="lin" valueType="num">
                                      <p:cBhvr>
                                        <p:cTn id="58" dur="1000" fill="hold"/>
                                        <p:tgtEl>
                                          <p:spTgt spid="4"/>
                                        </p:tgtEl>
                                        <p:attrNameLst>
                                          <p:attrName>ppt_x</p:attrName>
                                        </p:attrNameLst>
                                      </p:cBhvr>
                                      <p:tavLst>
                                        <p:tav tm="0">
                                          <p:val>
                                            <p:strVal val="#ppt_x"/>
                                          </p:val>
                                        </p:tav>
                                        <p:tav tm="100000">
                                          <p:val>
                                            <p:strVal val="#ppt_x"/>
                                          </p:val>
                                        </p:tav>
                                      </p:tavLst>
                                    </p:anim>
                                    <p:anim calcmode="lin" valueType="num">
                                      <p:cBhvr>
                                        <p:cTn id="59" dur="1000" fill="hold"/>
                                        <p:tgtEl>
                                          <p:spTgt spid="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319"/>
                                        </p:tgtEl>
                                        <p:attrNameLst>
                                          <p:attrName>style.visibility</p:attrName>
                                        </p:attrNameLst>
                                      </p:cBhvr>
                                      <p:to>
                                        <p:strVal val="visible"/>
                                      </p:to>
                                    </p:set>
                                    <p:animEffect transition="in" filter="fade">
                                      <p:cBhvr>
                                        <p:cTn id="62" dur="1000"/>
                                        <p:tgtEl>
                                          <p:spTgt spid="319"/>
                                        </p:tgtEl>
                                      </p:cBhvr>
                                    </p:animEffect>
                                    <p:anim calcmode="lin" valueType="num">
                                      <p:cBhvr>
                                        <p:cTn id="63" dur="1000" fill="hold"/>
                                        <p:tgtEl>
                                          <p:spTgt spid="319"/>
                                        </p:tgtEl>
                                        <p:attrNameLst>
                                          <p:attrName>ppt_x</p:attrName>
                                        </p:attrNameLst>
                                      </p:cBhvr>
                                      <p:tavLst>
                                        <p:tav tm="0">
                                          <p:val>
                                            <p:strVal val="#ppt_x"/>
                                          </p:val>
                                        </p:tav>
                                        <p:tav tm="100000">
                                          <p:val>
                                            <p:strVal val="#ppt_x"/>
                                          </p:val>
                                        </p:tav>
                                      </p:tavLst>
                                    </p:anim>
                                    <p:anim calcmode="lin" valueType="num">
                                      <p:cBhvr>
                                        <p:cTn id="64" dur="1000" fill="hold"/>
                                        <p:tgtEl>
                                          <p:spTgt spid="319"/>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5"/>
                                        </p:tgtEl>
                                        <p:attrNameLst>
                                          <p:attrName>style.visibility</p:attrName>
                                        </p:attrNameLst>
                                      </p:cBhvr>
                                      <p:to>
                                        <p:strVal val="visible"/>
                                      </p:to>
                                    </p:set>
                                    <p:animEffect transition="in" filter="fade">
                                      <p:cBhvr>
                                        <p:cTn id="67" dur="1000"/>
                                        <p:tgtEl>
                                          <p:spTgt spid="5"/>
                                        </p:tgtEl>
                                      </p:cBhvr>
                                    </p:animEffect>
                                    <p:anim calcmode="lin" valueType="num">
                                      <p:cBhvr>
                                        <p:cTn id="68" dur="1000" fill="hold"/>
                                        <p:tgtEl>
                                          <p:spTgt spid="5"/>
                                        </p:tgtEl>
                                        <p:attrNameLst>
                                          <p:attrName>ppt_x</p:attrName>
                                        </p:attrNameLst>
                                      </p:cBhvr>
                                      <p:tavLst>
                                        <p:tav tm="0">
                                          <p:val>
                                            <p:strVal val="#ppt_x"/>
                                          </p:val>
                                        </p:tav>
                                        <p:tav tm="100000">
                                          <p:val>
                                            <p:strVal val="#ppt_x"/>
                                          </p:val>
                                        </p:tav>
                                      </p:tavLst>
                                    </p:anim>
                                    <p:anim calcmode="lin" valueType="num">
                                      <p:cBhvr>
                                        <p:cTn id="6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3" grpId="0"/>
      <p:bldP spid="304" grpId="0"/>
      <p:bldP spid="15" grpId="0" build="p"/>
      <p:bldP spid="307" grpId="0"/>
      <p:bldP spid="305" grpId="0" build="p"/>
      <p:bldP spid="310" grpId="0"/>
      <p:bldP spid="308" grpId="0" build="p"/>
      <p:bldP spid="313" grpId="0"/>
      <p:bldP spid="311" grpId="0" build="p"/>
      <p:bldP spid="316" grpId="0"/>
      <p:bldP spid="4" grpId="0"/>
      <p:bldP spid="319" grpId="0"/>
      <p:bldP spid="5" grpId="0"/>
      <p:bldP spid="303" grpId="1"/>
      <p:bldP spid="304" grpId="1"/>
      <p:bldP spid="15" grpId="1" build="p"/>
      <p:bldP spid="307" grpId="1"/>
      <p:bldP spid="305" grpId="1" build="p"/>
      <p:bldP spid="310" grpId="1"/>
      <p:bldP spid="308" grpId="1" build="p"/>
      <p:bldP spid="313" grpId="1"/>
      <p:bldP spid="311" grpId="1" build="p"/>
      <p:bldP spid="316" grpId="1"/>
      <p:bldP spid="4" grpId="1"/>
      <p:bldP spid="319" grpId="1"/>
      <p:bldP spid="5"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9" name="Google Shape;329;p44"/>
          <p:cNvSpPr/>
          <p:nvPr/>
        </p:nvSpPr>
        <p:spPr>
          <a:xfrm rot="5400000">
            <a:off x="6867900" y="-734500"/>
            <a:ext cx="2743800" cy="30102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44"/>
          <p:cNvSpPr txBox="1">
            <a:spLocks noGrp="1"/>
          </p:cNvSpPr>
          <p:nvPr>
            <p:ph type="subTitle" idx="1"/>
          </p:nvPr>
        </p:nvSpPr>
        <p:spPr>
          <a:xfrm>
            <a:off x="2985003" y="2404014"/>
            <a:ext cx="5952621" cy="2625775"/>
          </a:xfrm>
          <a:prstGeom prst="rect">
            <a:avLst/>
          </a:prstGeom>
        </p:spPr>
        <p:txBody>
          <a:bodyPr spcFirstLastPara="1" wrap="square" lIns="91425" tIns="91425" rIns="91425" bIns="91425" anchor="b" anchorCtr="0">
            <a:noAutofit/>
          </a:bodyPr>
          <a:lstStyle/>
          <a:p>
            <a:pPr marL="0" lvl="0" indent="0"/>
            <a:endParaRPr lang="fr-FR" dirty="0"/>
          </a:p>
          <a:p>
            <a:pPr marL="0" lvl="0" indent="0" algn="dist">
              <a:lnSpc>
                <a:spcPct val="120000"/>
              </a:lnSpc>
            </a:pPr>
            <a:r>
              <a:rPr lang="fr-FR" sz="1400" dirty="0">
                <a:latin typeface="+mj-lt"/>
                <a:cs typeface="+mj-lt"/>
              </a:rPr>
              <a:t>Dreamax est une entreprise spécialisée dans la réparation et l'entretien des produits électroniques. Grâce à une équipe d'experts hautement qualifiés, elle propose des services de qualité supérieure pour divers produits électroniques. Consciente de l'importance des appareils électroniques dans la vie quotidienne et professionnelle, Dreamax s'efforce de dépasser les attentes des clients. Leur expertise s'étend aux téléviseurs, ordinateurs, smartphones, tablettes, consoles de jeux et appareils audio. Ils fournissent des services exceptionnels de réparation et d'entretien, garantissant la satisfaction des clients. Dreamax s'engage à offrir des solutions de haute qualité pour tous les besoins électroniques.</a:t>
            </a:r>
            <a:endParaRPr sz="1400" dirty="0">
              <a:latin typeface="+mj-lt"/>
              <a:cs typeface="+mj-lt"/>
            </a:endParaRPr>
          </a:p>
        </p:txBody>
      </p:sp>
      <p:cxnSp>
        <p:nvCxnSpPr>
          <p:cNvPr id="405" name="Google Shape;405;p44"/>
          <p:cNvCxnSpPr/>
          <p:nvPr/>
        </p:nvCxnSpPr>
        <p:spPr>
          <a:xfrm>
            <a:off x="4302566" y="2203176"/>
            <a:ext cx="3029700" cy="0"/>
          </a:xfrm>
          <a:prstGeom prst="straightConnector1">
            <a:avLst/>
          </a:prstGeom>
          <a:noFill/>
          <a:ln w="28575" cap="flat" cmpd="sng">
            <a:solidFill>
              <a:schemeClr val="dk1"/>
            </a:solidFill>
            <a:prstDash val="solid"/>
            <a:round/>
            <a:headEnd type="none" w="med" len="med"/>
            <a:tailEnd type="none" w="med" len="med"/>
          </a:ln>
        </p:spPr>
      </p:cxnSp>
      <p:sp>
        <p:nvSpPr>
          <p:cNvPr id="82" name="Google Shape;1182;p65"/>
          <p:cNvSpPr txBox="1">
            <a:spLocks noGrp="1"/>
          </p:cNvSpPr>
          <p:nvPr>
            <p:ph type="title"/>
          </p:nvPr>
        </p:nvSpPr>
        <p:spPr>
          <a:xfrm>
            <a:off x="3049905" y="1418590"/>
            <a:ext cx="5887720" cy="723900"/>
          </a:xfrm>
          <a:prstGeom prst="rect">
            <a:avLst/>
          </a:prstGeom>
        </p:spPr>
        <p:txBody>
          <a:bodyPr spcFirstLastPara="1" wrap="square" lIns="91425" tIns="91425" rIns="91425" bIns="91425" anchor="t" anchorCtr="0">
            <a:noAutofit/>
          </a:bodyPr>
          <a:lstStyle/>
          <a:p>
            <a:r>
              <a:rPr lang="en-US" sz="2400" dirty="0"/>
              <a:t>Présentation de l’entreprise</a:t>
            </a:r>
            <a:br>
              <a:rPr lang="en-US" dirty="0"/>
            </a:br>
            <a:endParaRPr dirty="0"/>
          </a:p>
        </p:txBody>
      </p:sp>
      <p:sp>
        <p:nvSpPr>
          <p:cNvPr id="142" name="Google Shape;1184;p65"/>
          <p:cNvSpPr txBox="1"/>
          <p:nvPr/>
        </p:nvSpPr>
        <p:spPr>
          <a:xfrm>
            <a:off x="641483" y="633090"/>
            <a:ext cx="1656000" cy="1186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GB" sz="7300" dirty="0">
                <a:solidFill>
                  <a:schemeClr val="dk1"/>
                </a:solidFill>
                <a:latin typeface="Lexend Giga"/>
                <a:ea typeface="Lexend Giga"/>
                <a:cs typeface="Lexend Giga"/>
                <a:sym typeface="Lexend Giga"/>
              </a:rPr>
              <a:t>01</a:t>
            </a:r>
            <a:endParaRPr lang="en-GB" sz="7300" dirty="0">
              <a:solidFill>
                <a:schemeClr val="dk1"/>
              </a:solidFill>
              <a:latin typeface="Lexend Giga"/>
              <a:ea typeface="Lexend Giga"/>
              <a:cs typeface="Lexend Giga"/>
              <a:sym typeface="Lexend Giga"/>
            </a:endParaRPr>
          </a:p>
        </p:txBody>
      </p:sp>
      <p:sp>
        <p:nvSpPr>
          <p:cNvPr id="37" name="Google Shape;238;p41"/>
          <p:cNvSpPr/>
          <p:nvPr/>
        </p:nvSpPr>
        <p:spPr>
          <a:xfrm rot="16200000">
            <a:off x="172890" y="1843466"/>
            <a:ext cx="2743800" cy="3010200"/>
          </a:xfrm>
          <a:prstGeom prst="homePlate">
            <a:avLst>
              <a:gd name="adj" fmla="val 34336"/>
            </a:avLst>
          </a:prstGeom>
          <a:gradFill>
            <a:gsLst>
              <a:gs pos="0">
                <a:srgbClr val="1C4587">
                  <a:alpha val="0"/>
                </a:srgbClr>
              </a:gs>
              <a:gs pos="32000">
                <a:srgbClr val="103269">
                  <a:alpha val="30980"/>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 name="Google Shape;241;p41"/>
          <p:cNvGrpSpPr/>
          <p:nvPr/>
        </p:nvGrpSpPr>
        <p:grpSpPr>
          <a:xfrm flipH="1">
            <a:off x="1351818" y="2546597"/>
            <a:ext cx="1133571" cy="1514161"/>
            <a:chOff x="1551900" y="1720950"/>
            <a:chExt cx="864200" cy="1154350"/>
          </a:xfrm>
        </p:grpSpPr>
        <p:sp>
          <p:nvSpPr>
            <p:cNvPr id="39" name="Google Shape;242;p41"/>
            <p:cNvSpPr/>
            <p:nvPr/>
          </p:nvSpPr>
          <p:spPr>
            <a:xfrm>
              <a:off x="2022000" y="1986700"/>
              <a:ext cx="394100" cy="880925"/>
            </a:xfrm>
            <a:custGeom>
              <a:avLst/>
              <a:gdLst/>
              <a:ahLst/>
              <a:cxnLst/>
              <a:rect l="l" t="t" r="r" b="b"/>
              <a:pathLst>
                <a:path w="15764" h="35237" extrusionOk="0">
                  <a:moveTo>
                    <a:pt x="15708" y="0"/>
                  </a:moveTo>
                  <a:lnTo>
                    <a:pt x="1" y="9235"/>
                  </a:lnTo>
                  <a:lnTo>
                    <a:pt x="57" y="35237"/>
                  </a:lnTo>
                  <a:lnTo>
                    <a:pt x="15764" y="26030"/>
                  </a:lnTo>
                  <a:lnTo>
                    <a:pt x="1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243;p41"/>
            <p:cNvSpPr/>
            <p:nvPr/>
          </p:nvSpPr>
          <p:spPr>
            <a:xfrm>
              <a:off x="1567950" y="1958100"/>
              <a:ext cx="455475" cy="909525"/>
            </a:xfrm>
            <a:custGeom>
              <a:avLst/>
              <a:gdLst/>
              <a:ahLst/>
              <a:cxnLst/>
              <a:rect l="l" t="t" r="r" b="b"/>
              <a:pathLst>
                <a:path w="18219" h="36381" extrusionOk="0">
                  <a:moveTo>
                    <a:pt x="0" y="0"/>
                  </a:moveTo>
                  <a:lnTo>
                    <a:pt x="56" y="26030"/>
                  </a:lnTo>
                  <a:lnTo>
                    <a:pt x="18219" y="36381"/>
                  </a:lnTo>
                  <a:lnTo>
                    <a:pt x="18163" y="1037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244;p41"/>
            <p:cNvSpPr/>
            <p:nvPr/>
          </p:nvSpPr>
          <p:spPr>
            <a:xfrm>
              <a:off x="2009450" y="2351475"/>
              <a:ext cx="11875" cy="523825"/>
            </a:xfrm>
            <a:custGeom>
              <a:avLst/>
              <a:gdLst/>
              <a:ahLst/>
              <a:cxnLst/>
              <a:rect l="l" t="t" r="r" b="b"/>
              <a:pathLst>
                <a:path w="475" h="20953" extrusionOk="0">
                  <a:moveTo>
                    <a:pt x="447" y="0"/>
                  </a:moveTo>
                  <a:lnTo>
                    <a:pt x="1" y="279"/>
                  </a:lnTo>
                  <a:lnTo>
                    <a:pt x="28" y="20952"/>
                  </a:lnTo>
                  <a:lnTo>
                    <a:pt x="475" y="20701"/>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245;p41"/>
            <p:cNvSpPr/>
            <p:nvPr/>
          </p:nvSpPr>
          <p:spPr>
            <a:xfrm>
              <a:off x="1554700" y="2092000"/>
              <a:ext cx="465925" cy="266475"/>
            </a:xfrm>
            <a:custGeom>
              <a:avLst/>
              <a:gdLst/>
              <a:ahLst/>
              <a:cxnLst/>
              <a:rect l="l" t="t" r="r" b="b"/>
              <a:pathLst>
                <a:path w="18637" h="10659" extrusionOk="0">
                  <a:moveTo>
                    <a:pt x="475" y="1"/>
                  </a:moveTo>
                  <a:lnTo>
                    <a:pt x="0" y="280"/>
                  </a:lnTo>
                  <a:lnTo>
                    <a:pt x="18191" y="10658"/>
                  </a:lnTo>
                  <a:lnTo>
                    <a:pt x="18637" y="10379"/>
                  </a:lnTo>
                  <a:lnTo>
                    <a:pt x="4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246;p41"/>
            <p:cNvSpPr/>
            <p:nvPr/>
          </p:nvSpPr>
          <p:spPr>
            <a:xfrm>
              <a:off x="1554700" y="2098975"/>
              <a:ext cx="455475" cy="776325"/>
            </a:xfrm>
            <a:custGeom>
              <a:avLst/>
              <a:gdLst/>
              <a:ahLst/>
              <a:cxnLst/>
              <a:rect l="l" t="t" r="r" b="b"/>
              <a:pathLst>
                <a:path w="18219" h="31053" extrusionOk="0">
                  <a:moveTo>
                    <a:pt x="0" y="1"/>
                  </a:moveTo>
                  <a:lnTo>
                    <a:pt x="56" y="20674"/>
                  </a:lnTo>
                  <a:lnTo>
                    <a:pt x="18218" y="31052"/>
                  </a:lnTo>
                  <a:lnTo>
                    <a:pt x="18191" y="1037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247;p41"/>
            <p:cNvSpPr/>
            <p:nvPr/>
          </p:nvSpPr>
          <p:spPr>
            <a:xfrm>
              <a:off x="2008750" y="2218950"/>
              <a:ext cx="11200" cy="136725"/>
            </a:xfrm>
            <a:custGeom>
              <a:avLst/>
              <a:gdLst/>
              <a:ahLst/>
              <a:cxnLst/>
              <a:rect l="l" t="t" r="r" b="b"/>
              <a:pathLst>
                <a:path w="448" h="5469" extrusionOk="0">
                  <a:moveTo>
                    <a:pt x="447" y="0"/>
                  </a:moveTo>
                  <a:lnTo>
                    <a:pt x="1" y="251"/>
                  </a:lnTo>
                  <a:lnTo>
                    <a:pt x="1" y="5469"/>
                  </a:lnTo>
                  <a:lnTo>
                    <a:pt x="447" y="5190"/>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248;p41"/>
            <p:cNvSpPr/>
            <p:nvPr/>
          </p:nvSpPr>
          <p:spPr>
            <a:xfrm>
              <a:off x="1554700" y="1959475"/>
              <a:ext cx="465250" cy="265775"/>
            </a:xfrm>
            <a:custGeom>
              <a:avLst/>
              <a:gdLst/>
              <a:ahLst/>
              <a:cxnLst/>
              <a:rect l="l" t="t" r="r" b="b"/>
              <a:pathLst>
                <a:path w="18610" h="10631" extrusionOk="0">
                  <a:moveTo>
                    <a:pt x="447" y="1"/>
                  </a:moveTo>
                  <a:lnTo>
                    <a:pt x="0" y="252"/>
                  </a:lnTo>
                  <a:lnTo>
                    <a:pt x="18163" y="10630"/>
                  </a:lnTo>
                  <a:lnTo>
                    <a:pt x="18609" y="10379"/>
                  </a:lnTo>
                  <a:lnTo>
                    <a:pt x="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249;p41"/>
            <p:cNvSpPr/>
            <p:nvPr/>
          </p:nvSpPr>
          <p:spPr>
            <a:xfrm>
              <a:off x="1554700" y="1965775"/>
              <a:ext cx="454075" cy="389900"/>
            </a:xfrm>
            <a:custGeom>
              <a:avLst/>
              <a:gdLst/>
              <a:ahLst/>
              <a:cxnLst/>
              <a:rect l="l" t="t" r="r" b="b"/>
              <a:pathLst>
                <a:path w="18163" h="15596" extrusionOk="0">
                  <a:moveTo>
                    <a:pt x="0" y="0"/>
                  </a:moveTo>
                  <a:lnTo>
                    <a:pt x="0" y="5217"/>
                  </a:lnTo>
                  <a:lnTo>
                    <a:pt x="18163" y="15596"/>
                  </a:lnTo>
                  <a:lnTo>
                    <a:pt x="18163" y="1037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250;p41"/>
            <p:cNvSpPr/>
            <p:nvPr/>
          </p:nvSpPr>
          <p:spPr>
            <a:xfrm>
              <a:off x="1828100" y="2174300"/>
              <a:ext cx="46750" cy="57925"/>
            </a:xfrm>
            <a:custGeom>
              <a:avLst/>
              <a:gdLst/>
              <a:ahLst/>
              <a:cxnLst/>
              <a:rect l="l" t="t" r="r" b="b"/>
              <a:pathLst>
                <a:path w="1870" h="2317" extrusionOk="0">
                  <a:moveTo>
                    <a:pt x="531" y="1"/>
                  </a:moveTo>
                  <a:lnTo>
                    <a:pt x="503" y="29"/>
                  </a:lnTo>
                  <a:lnTo>
                    <a:pt x="475" y="29"/>
                  </a:lnTo>
                  <a:lnTo>
                    <a:pt x="447" y="57"/>
                  </a:lnTo>
                  <a:lnTo>
                    <a:pt x="1" y="308"/>
                  </a:lnTo>
                  <a:lnTo>
                    <a:pt x="57" y="280"/>
                  </a:lnTo>
                  <a:lnTo>
                    <a:pt x="84" y="280"/>
                  </a:lnTo>
                  <a:lnTo>
                    <a:pt x="112" y="252"/>
                  </a:lnTo>
                  <a:lnTo>
                    <a:pt x="336" y="252"/>
                  </a:lnTo>
                  <a:lnTo>
                    <a:pt x="363" y="280"/>
                  </a:lnTo>
                  <a:lnTo>
                    <a:pt x="391" y="280"/>
                  </a:lnTo>
                  <a:lnTo>
                    <a:pt x="475" y="308"/>
                  </a:lnTo>
                  <a:lnTo>
                    <a:pt x="503" y="308"/>
                  </a:lnTo>
                  <a:lnTo>
                    <a:pt x="587" y="364"/>
                  </a:lnTo>
                  <a:cubicBezTo>
                    <a:pt x="642" y="391"/>
                    <a:pt x="698" y="419"/>
                    <a:pt x="754" y="475"/>
                  </a:cubicBezTo>
                  <a:lnTo>
                    <a:pt x="810" y="503"/>
                  </a:lnTo>
                  <a:lnTo>
                    <a:pt x="921" y="615"/>
                  </a:lnTo>
                  <a:lnTo>
                    <a:pt x="949" y="643"/>
                  </a:lnTo>
                  <a:cubicBezTo>
                    <a:pt x="977" y="670"/>
                    <a:pt x="1033" y="726"/>
                    <a:pt x="1061" y="782"/>
                  </a:cubicBezTo>
                  <a:cubicBezTo>
                    <a:pt x="1117" y="838"/>
                    <a:pt x="1145" y="922"/>
                    <a:pt x="1173" y="977"/>
                  </a:cubicBezTo>
                  <a:lnTo>
                    <a:pt x="1200" y="977"/>
                  </a:lnTo>
                  <a:cubicBezTo>
                    <a:pt x="1228" y="1033"/>
                    <a:pt x="1256" y="1117"/>
                    <a:pt x="1284" y="1173"/>
                  </a:cubicBezTo>
                  <a:cubicBezTo>
                    <a:pt x="1312" y="1228"/>
                    <a:pt x="1340" y="1312"/>
                    <a:pt x="1368" y="1368"/>
                  </a:cubicBezTo>
                  <a:lnTo>
                    <a:pt x="1368" y="1396"/>
                  </a:lnTo>
                  <a:cubicBezTo>
                    <a:pt x="1396" y="1452"/>
                    <a:pt x="1396" y="1507"/>
                    <a:pt x="1396" y="1563"/>
                  </a:cubicBezTo>
                  <a:lnTo>
                    <a:pt x="1424" y="1591"/>
                  </a:lnTo>
                  <a:cubicBezTo>
                    <a:pt x="1424" y="1647"/>
                    <a:pt x="1424" y="1731"/>
                    <a:pt x="1424" y="1786"/>
                  </a:cubicBezTo>
                  <a:cubicBezTo>
                    <a:pt x="1424" y="2031"/>
                    <a:pt x="1344" y="2223"/>
                    <a:pt x="1210" y="2310"/>
                  </a:cubicBezTo>
                  <a:lnTo>
                    <a:pt x="1210" y="2310"/>
                  </a:lnTo>
                  <a:lnTo>
                    <a:pt x="1647" y="2037"/>
                  </a:lnTo>
                  <a:cubicBezTo>
                    <a:pt x="1786" y="1954"/>
                    <a:pt x="1870" y="1786"/>
                    <a:pt x="1870" y="1507"/>
                  </a:cubicBezTo>
                  <a:cubicBezTo>
                    <a:pt x="1870" y="1480"/>
                    <a:pt x="1870" y="1424"/>
                    <a:pt x="1870" y="1368"/>
                  </a:cubicBezTo>
                  <a:lnTo>
                    <a:pt x="1870" y="1340"/>
                  </a:lnTo>
                  <a:lnTo>
                    <a:pt x="1842" y="1312"/>
                  </a:lnTo>
                  <a:lnTo>
                    <a:pt x="1842" y="1256"/>
                  </a:lnTo>
                  <a:lnTo>
                    <a:pt x="1814" y="1145"/>
                  </a:lnTo>
                  <a:lnTo>
                    <a:pt x="1814" y="1117"/>
                  </a:lnTo>
                  <a:lnTo>
                    <a:pt x="1786" y="1061"/>
                  </a:lnTo>
                  <a:lnTo>
                    <a:pt x="1758" y="977"/>
                  </a:lnTo>
                  <a:lnTo>
                    <a:pt x="1731" y="922"/>
                  </a:lnTo>
                  <a:lnTo>
                    <a:pt x="1731" y="894"/>
                  </a:lnTo>
                  <a:lnTo>
                    <a:pt x="1703" y="838"/>
                  </a:lnTo>
                  <a:lnTo>
                    <a:pt x="1675" y="782"/>
                  </a:lnTo>
                  <a:lnTo>
                    <a:pt x="1647" y="726"/>
                  </a:lnTo>
                  <a:lnTo>
                    <a:pt x="1619" y="698"/>
                  </a:lnTo>
                  <a:lnTo>
                    <a:pt x="1591" y="643"/>
                  </a:lnTo>
                  <a:lnTo>
                    <a:pt x="1535" y="559"/>
                  </a:lnTo>
                  <a:lnTo>
                    <a:pt x="1507" y="531"/>
                  </a:lnTo>
                  <a:lnTo>
                    <a:pt x="1479" y="475"/>
                  </a:lnTo>
                  <a:lnTo>
                    <a:pt x="1424" y="419"/>
                  </a:lnTo>
                  <a:lnTo>
                    <a:pt x="1396" y="364"/>
                  </a:lnTo>
                  <a:lnTo>
                    <a:pt x="1368" y="336"/>
                  </a:lnTo>
                  <a:lnTo>
                    <a:pt x="1312" y="308"/>
                  </a:lnTo>
                  <a:lnTo>
                    <a:pt x="1256" y="252"/>
                  </a:lnTo>
                  <a:lnTo>
                    <a:pt x="1200" y="196"/>
                  </a:lnTo>
                  <a:cubicBezTo>
                    <a:pt x="1145" y="168"/>
                    <a:pt x="1089" y="140"/>
                    <a:pt x="1033" y="85"/>
                  </a:cubicBezTo>
                  <a:lnTo>
                    <a:pt x="949" y="57"/>
                  </a:lnTo>
                  <a:lnTo>
                    <a:pt x="921" y="29"/>
                  </a:lnTo>
                  <a:lnTo>
                    <a:pt x="838" y="1"/>
                  </a:lnTo>
                  <a:close/>
                  <a:moveTo>
                    <a:pt x="1210" y="2310"/>
                  </a:moveTo>
                  <a:lnTo>
                    <a:pt x="1200" y="2316"/>
                  </a:lnTo>
                  <a:cubicBezTo>
                    <a:pt x="1204" y="2314"/>
                    <a:pt x="1207" y="2312"/>
                    <a:pt x="1210" y="23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251;p41"/>
            <p:cNvSpPr/>
            <p:nvPr/>
          </p:nvSpPr>
          <p:spPr>
            <a:xfrm>
              <a:off x="1822525" y="2180650"/>
              <a:ext cx="41175" cy="52900"/>
            </a:xfrm>
            <a:custGeom>
              <a:avLst/>
              <a:gdLst/>
              <a:ahLst/>
              <a:cxnLst/>
              <a:rect l="l" t="t" r="r" b="b"/>
              <a:pathLst>
                <a:path w="1647" h="2116" extrusionOk="0">
                  <a:moveTo>
                    <a:pt x="447" y="1"/>
                  </a:moveTo>
                  <a:cubicBezTo>
                    <a:pt x="182" y="1"/>
                    <a:pt x="1" y="208"/>
                    <a:pt x="1" y="584"/>
                  </a:cubicBezTo>
                  <a:cubicBezTo>
                    <a:pt x="1" y="1114"/>
                    <a:pt x="363" y="1756"/>
                    <a:pt x="838" y="2007"/>
                  </a:cubicBezTo>
                  <a:cubicBezTo>
                    <a:pt x="968" y="2080"/>
                    <a:pt x="1091" y="2115"/>
                    <a:pt x="1200" y="2115"/>
                  </a:cubicBezTo>
                  <a:cubicBezTo>
                    <a:pt x="1465" y="2115"/>
                    <a:pt x="1647" y="1908"/>
                    <a:pt x="1647" y="1532"/>
                  </a:cubicBezTo>
                  <a:cubicBezTo>
                    <a:pt x="1647" y="1002"/>
                    <a:pt x="1284" y="361"/>
                    <a:pt x="810" y="110"/>
                  </a:cubicBezTo>
                  <a:cubicBezTo>
                    <a:pt x="679" y="36"/>
                    <a:pt x="556"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252;p41"/>
            <p:cNvSpPr/>
            <p:nvPr/>
          </p:nvSpPr>
          <p:spPr>
            <a:xfrm>
              <a:off x="1904125" y="2217550"/>
              <a:ext cx="46750" cy="58625"/>
            </a:xfrm>
            <a:custGeom>
              <a:avLst/>
              <a:gdLst/>
              <a:ahLst/>
              <a:cxnLst/>
              <a:rect l="l" t="t" r="r" b="b"/>
              <a:pathLst>
                <a:path w="1870" h="2345" extrusionOk="0">
                  <a:moveTo>
                    <a:pt x="84" y="280"/>
                  </a:moveTo>
                  <a:lnTo>
                    <a:pt x="75" y="289"/>
                  </a:lnTo>
                  <a:lnTo>
                    <a:pt x="75" y="289"/>
                  </a:lnTo>
                  <a:lnTo>
                    <a:pt x="90" y="280"/>
                  </a:lnTo>
                  <a:close/>
                  <a:moveTo>
                    <a:pt x="75" y="289"/>
                  </a:moveTo>
                  <a:lnTo>
                    <a:pt x="1" y="335"/>
                  </a:lnTo>
                  <a:lnTo>
                    <a:pt x="57" y="307"/>
                  </a:lnTo>
                  <a:lnTo>
                    <a:pt x="75" y="289"/>
                  </a:lnTo>
                  <a:close/>
                  <a:moveTo>
                    <a:pt x="587" y="1"/>
                  </a:moveTo>
                  <a:lnTo>
                    <a:pt x="559" y="28"/>
                  </a:lnTo>
                  <a:lnTo>
                    <a:pt x="503" y="28"/>
                  </a:lnTo>
                  <a:lnTo>
                    <a:pt x="447" y="56"/>
                  </a:lnTo>
                  <a:lnTo>
                    <a:pt x="90" y="280"/>
                  </a:lnTo>
                  <a:lnTo>
                    <a:pt x="363" y="280"/>
                  </a:lnTo>
                  <a:lnTo>
                    <a:pt x="391" y="307"/>
                  </a:lnTo>
                  <a:lnTo>
                    <a:pt x="447" y="307"/>
                  </a:lnTo>
                  <a:lnTo>
                    <a:pt x="475" y="335"/>
                  </a:lnTo>
                  <a:lnTo>
                    <a:pt x="587" y="391"/>
                  </a:lnTo>
                  <a:cubicBezTo>
                    <a:pt x="642" y="419"/>
                    <a:pt x="698" y="447"/>
                    <a:pt x="754" y="475"/>
                  </a:cubicBezTo>
                  <a:lnTo>
                    <a:pt x="810" y="531"/>
                  </a:lnTo>
                  <a:lnTo>
                    <a:pt x="894" y="614"/>
                  </a:lnTo>
                  <a:lnTo>
                    <a:pt x="921" y="642"/>
                  </a:lnTo>
                  <a:cubicBezTo>
                    <a:pt x="977" y="698"/>
                    <a:pt x="1005" y="754"/>
                    <a:pt x="1061" y="810"/>
                  </a:cubicBezTo>
                  <a:cubicBezTo>
                    <a:pt x="1117" y="865"/>
                    <a:pt x="1145" y="921"/>
                    <a:pt x="1173" y="977"/>
                  </a:cubicBezTo>
                  <a:lnTo>
                    <a:pt x="1173" y="1005"/>
                  </a:lnTo>
                  <a:cubicBezTo>
                    <a:pt x="1228" y="1061"/>
                    <a:pt x="1256" y="1117"/>
                    <a:pt x="1284" y="1200"/>
                  </a:cubicBezTo>
                  <a:cubicBezTo>
                    <a:pt x="1312" y="1256"/>
                    <a:pt x="1340" y="1312"/>
                    <a:pt x="1340" y="1396"/>
                  </a:cubicBezTo>
                  <a:lnTo>
                    <a:pt x="1368" y="1396"/>
                  </a:lnTo>
                  <a:cubicBezTo>
                    <a:pt x="1368" y="1451"/>
                    <a:pt x="1396" y="1535"/>
                    <a:pt x="1396" y="1591"/>
                  </a:cubicBezTo>
                  <a:lnTo>
                    <a:pt x="1396" y="1619"/>
                  </a:lnTo>
                  <a:cubicBezTo>
                    <a:pt x="1424" y="1675"/>
                    <a:pt x="1424" y="1730"/>
                    <a:pt x="1424" y="1814"/>
                  </a:cubicBezTo>
                  <a:cubicBezTo>
                    <a:pt x="1424" y="2065"/>
                    <a:pt x="1340" y="2233"/>
                    <a:pt x="1173" y="2344"/>
                  </a:cubicBezTo>
                  <a:lnTo>
                    <a:pt x="1619" y="2065"/>
                  </a:lnTo>
                  <a:cubicBezTo>
                    <a:pt x="1786" y="1981"/>
                    <a:pt x="1870" y="1786"/>
                    <a:pt x="1870" y="1535"/>
                  </a:cubicBezTo>
                  <a:cubicBezTo>
                    <a:pt x="1870" y="1479"/>
                    <a:pt x="1870" y="1423"/>
                    <a:pt x="1870" y="1368"/>
                  </a:cubicBezTo>
                  <a:lnTo>
                    <a:pt x="1842" y="1340"/>
                  </a:lnTo>
                  <a:lnTo>
                    <a:pt x="1842" y="1312"/>
                  </a:lnTo>
                  <a:lnTo>
                    <a:pt x="1842" y="1256"/>
                  </a:lnTo>
                  <a:lnTo>
                    <a:pt x="1814" y="1172"/>
                  </a:lnTo>
                  <a:lnTo>
                    <a:pt x="1814" y="1144"/>
                  </a:lnTo>
                  <a:lnTo>
                    <a:pt x="1786" y="1117"/>
                  </a:lnTo>
                  <a:lnTo>
                    <a:pt x="1786" y="1089"/>
                  </a:lnTo>
                  <a:lnTo>
                    <a:pt x="1758" y="1005"/>
                  </a:lnTo>
                  <a:lnTo>
                    <a:pt x="1731" y="921"/>
                  </a:lnTo>
                  <a:lnTo>
                    <a:pt x="1703" y="865"/>
                  </a:lnTo>
                  <a:lnTo>
                    <a:pt x="1647" y="782"/>
                  </a:lnTo>
                  <a:lnTo>
                    <a:pt x="1619" y="726"/>
                  </a:lnTo>
                  <a:lnTo>
                    <a:pt x="1591" y="642"/>
                  </a:lnTo>
                  <a:lnTo>
                    <a:pt x="1535" y="586"/>
                  </a:lnTo>
                  <a:lnTo>
                    <a:pt x="1507" y="559"/>
                  </a:lnTo>
                  <a:lnTo>
                    <a:pt x="1507" y="531"/>
                  </a:lnTo>
                  <a:lnTo>
                    <a:pt x="1479" y="503"/>
                  </a:lnTo>
                  <a:lnTo>
                    <a:pt x="1396" y="419"/>
                  </a:lnTo>
                  <a:lnTo>
                    <a:pt x="1368" y="391"/>
                  </a:lnTo>
                  <a:lnTo>
                    <a:pt x="1340" y="363"/>
                  </a:lnTo>
                  <a:lnTo>
                    <a:pt x="1312" y="335"/>
                  </a:lnTo>
                  <a:lnTo>
                    <a:pt x="1256" y="252"/>
                  </a:lnTo>
                  <a:lnTo>
                    <a:pt x="1200" y="224"/>
                  </a:lnTo>
                  <a:cubicBezTo>
                    <a:pt x="1145" y="196"/>
                    <a:pt x="1089" y="140"/>
                    <a:pt x="1033" y="112"/>
                  </a:cubicBezTo>
                  <a:lnTo>
                    <a:pt x="921" y="56"/>
                  </a:lnTo>
                  <a:lnTo>
                    <a:pt x="894" y="56"/>
                  </a:lnTo>
                  <a:lnTo>
                    <a:pt x="838" y="28"/>
                  </a:lnTo>
                  <a:lnTo>
                    <a:pt x="782" y="28"/>
                  </a:lnTo>
                  <a:lnTo>
                    <a:pt x="7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253;p41"/>
            <p:cNvSpPr/>
            <p:nvPr/>
          </p:nvSpPr>
          <p:spPr>
            <a:xfrm>
              <a:off x="1898550" y="2224300"/>
              <a:ext cx="41175" cy="53050"/>
            </a:xfrm>
            <a:custGeom>
              <a:avLst/>
              <a:gdLst/>
              <a:ahLst/>
              <a:cxnLst/>
              <a:rect l="l" t="t" r="r" b="b"/>
              <a:pathLst>
                <a:path w="1647" h="2122" extrusionOk="0">
                  <a:moveTo>
                    <a:pt x="444" y="0"/>
                  </a:moveTo>
                  <a:cubicBezTo>
                    <a:pt x="181" y="0"/>
                    <a:pt x="1" y="222"/>
                    <a:pt x="1" y="595"/>
                  </a:cubicBezTo>
                  <a:cubicBezTo>
                    <a:pt x="1" y="1098"/>
                    <a:pt x="363" y="1739"/>
                    <a:pt x="810" y="2018"/>
                  </a:cubicBezTo>
                  <a:cubicBezTo>
                    <a:pt x="943" y="2089"/>
                    <a:pt x="1067" y="2122"/>
                    <a:pt x="1177" y="2122"/>
                  </a:cubicBezTo>
                  <a:cubicBezTo>
                    <a:pt x="1459" y="2122"/>
                    <a:pt x="1647" y="1905"/>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254;p41"/>
            <p:cNvSpPr/>
            <p:nvPr/>
          </p:nvSpPr>
          <p:spPr>
            <a:xfrm>
              <a:off x="1551900" y="1956700"/>
              <a:ext cx="458275" cy="280400"/>
            </a:xfrm>
            <a:custGeom>
              <a:avLst/>
              <a:gdLst/>
              <a:ahLst/>
              <a:cxnLst/>
              <a:rect l="l" t="t" r="r" b="b"/>
              <a:pathLst>
                <a:path w="18331" h="11216" extrusionOk="0">
                  <a:moveTo>
                    <a:pt x="1" y="0"/>
                  </a:moveTo>
                  <a:lnTo>
                    <a:pt x="1" y="698"/>
                  </a:lnTo>
                  <a:lnTo>
                    <a:pt x="18330" y="11216"/>
                  </a:lnTo>
                  <a:lnTo>
                    <a:pt x="18330" y="1049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255;p41"/>
            <p:cNvSpPr/>
            <p:nvPr/>
          </p:nvSpPr>
          <p:spPr>
            <a:xfrm>
              <a:off x="1551900" y="1720950"/>
              <a:ext cx="864200" cy="498025"/>
            </a:xfrm>
            <a:custGeom>
              <a:avLst/>
              <a:gdLst/>
              <a:ahLst/>
              <a:cxnLst/>
              <a:rect l="l" t="t" r="r" b="b"/>
              <a:pathLst>
                <a:path w="34568" h="19921" extrusionOk="0">
                  <a:moveTo>
                    <a:pt x="15959" y="0"/>
                  </a:moveTo>
                  <a:lnTo>
                    <a:pt x="1" y="9430"/>
                  </a:lnTo>
                  <a:lnTo>
                    <a:pt x="18330" y="19920"/>
                  </a:lnTo>
                  <a:lnTo>
                    <a:pt x="34568" y="10658"/>
                  </a:lnTo>
                  <a:lnTo>
                    <a:pt x="159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256;p41"/>
            <p:cNvSpPr/>
            <p:nvPr/>
          </p:nvSpPr>
          <p:spPr>
            <a:xfrm>
              <a:off x="2010150" y="1987375"/>
              <a:ext cx="405950" cy="249725"/>
            </a:xfrm>
            <a:custGeom>
              <a:avLst/>
              <a:gdLst/>
              <a:ahLst/>
              <a:cxnLst/>
              <a:rect l="l" t="t" r="r" b="b"/>
              <a:pathLst>
                <a:path w="16238" h="9989" extrusionOk="0">
                  <a:moveTo>
                    <a:pt x="16238" y="1"/>
                  </a:moveTo>
                  <a:lnTo>
                    <a:pt x="0" y="9263"/>
                  </a:lnTo>
                  <a:lnTo>
                    <a:pt x="0" y="9989"/>
                  </a:lnTo>
                  <a:lnTo>
                    <a:pt x="16238" y="643"/>
                  </a:lnTo>
                  <a:lnTo>
                    <a:pt x="16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257;p41"/>
            <p:cNvSpPr/>
            <p:nvPr/>
          </p:nvSpPr>
          <p:spPr>
            <a:xfrm>
              <a:off x="1869950" y="2616500"/>
              <a:ext cx="37700" cy="30025"/>
            </a:xfrm>
            <a:custGeom>
              <a:avLst/>
              <a:gdLst/>
              <a:ahLst/>
              <a:cxnLst/>
              <a:rect l="l" t="t" r="r" b="b"/>
              <a:pathLst>
                <a:path w="1508" h="1201" extrusionOk="0">
                  <a:moveTo>
                    <a:pt x="1507" y="1"/>
                  </a:moveTo>
                  <a:lnTo>
                    <a:pt x="949" y="308"/>
                  </a:lnTo>
                  <a:cubicBezTo>
                    <a:pt x="810" y="503"/>
                    <a:pt x="670" y="670"/>
                    <a:pt x="531" y="810"/>
                  </a:cubicBezTo>
                  <a:cubicBezTo>
                    <a:pt x="363" y="977"/>
                    <a:pt x="196" y="1089"/>
                    <a:pt x="1" y="1201"/>
                  </a:cubicBezTo>
                  <a:lnTo>
                    <a:pt x="559" y="894"/>
                  </a:lnTo>
                  <a:cubicBezTo>
                    <a:pt x="921" y="670"/>
                    <a:pt x="1228" y="364"/>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258;p41"/>
            <p:cNvSpPr/>
            <p:nvPr/>
          </p:nvSpPr>
          <p:spPr>
            <a:xfrm>
              <a:off x="1655125" y="2325725"/>
              <a:ext cx="225325" cy="289100"/>
            </a:xfrm>
            <a:custGeom>
              <a:avLst/>
              <a:gdLst/>
              <a:ahLst/>
              <a:cxnLst/>
              <a:rect l="l" t="t" r="r" b="b"/>
              <a:pathLst>
                <a:path w="9013" h="11564" extrusionOk="0">
                  <a:moveTo>
                    <a:pt x="2507" y="0"/>
                  </a:moveTo>
                  <a:cubicBezTo>
                    <a:pt x="1035" y="0"/>
                    <a:pt x="21" y="1162"/>
                    <a:pt x="1" y="3178"/>
                  </a:cubicBezTo>
                  <a:cubicBezTo>
                    <a:pt x="1" y="6052"/>
                    <a:pt x="2010" y="9512"/>
                    <a:pt x="4493" y="10934"/>
                  </a:cubicBezTo>
                  <a:cubicBezTo>
                    <a:pt x="5222" y="11361"/>
                    <a:pt x="5911" y="11563"/>
                    <a:pt x="6520" y="11563"/>
                  </a:cubicBezTo>
                  <a:cubicBezTo>
                    <a:pt x="7983" y="11563"/>
                    <a:pt x="8984" y="10397"/>
                    <a:pt x="8984" y="8368"/>
                  </a:cubicBezTo>
                  <a:cubicBezTo>
                    <a:pt x="9012" y="5522"/>
                    <a:pt x="7003" y="2062"/>
                    <a:pt x="4520" y="612"/>
                  </a:cubicBezTo>
                  <a:cubicBezTo>
                    <a:pt x="3797" y="197"/>
                    <a:pt x="3113" y="0"/>
                    <a:pt x="2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259;p41"/>
            <p:cNvSpPr/>
            <p:nvPr/>
          </p:nvSpPr>
          <p:spPr>
            <a:xfrm>
              <a:off x="1664900" y="2276150"/>
              <a:ext cx="242750" cy="185550"/>
            </a:xfrm>
            <a:custGeom>
              <a:avLst/>
              <a:gdLst/>
              <a:ahLst/>
              <a:cxnLst/>
              <a:rect l="l" t="t" r="r" b="b"/>
              <a:pathLst>
                <a:path w="9710" h="7422" extrusionOk="0">
                  <a:moveTo>
                    <a:pt x="1953" y="0"/>
                  </a:moveTo>
                  <a:lnTo>
                    <a:pt x="1870" y="28"/>
                  </a:lnTo>
                  <a:lnTo>
                    <a:pt x="1786" y="28"/>
                  </a:lnTo>
                  <a:cubicBezTo>
                    <a:pt x="1646" y="28"/>
                    <a:pt x="1535" y="56"/>
                    <a:pt x="1451" y="84"/>
                  </a:cubicBezTo>
                  <a:lnTo>
                    <a:pt x="1367" y="84"/>
                  </a:lnTo>
                  <a:cubicBezTo>
                    <a:pt x="1256" y="112"/>
                    <a:pt x="1144" y="140"/>
                    <a:pt x="1033" y="195"/>
                  </a:cubicBezTo>
                  <a:lnTo>
                    <a:pt x="1005" y="195"/>
                  </a:lnTo>
                  <a:cubicBezTo>
                    <a:pt x="865" y="251"/>
                    <a:pt x="698" y="307"/>
                    <a:pt x="558" y="391"/>
                  </a:cubicBezTo>
                  <a:lnTo>
                    <a:pt x="0" y="725"/>
                  </a:lnTo>
                  <a:cubicBezTo>
                    <a:pt x="140" y="642"/>
                    <a:pt x="307" y="558"/>
                    <a:pt x="447" y="502"/>
                  </a:cubicBezTo>
                  <a:cubicBezTo>
                    <a:pt x="558" y="474"/>
                    <a:pt x="698" y="447"/>
                    <a:pt x="809" y="419"/>
                  </a:cubicBezTo>
                  <a:lnTo>
                    <a:pt x="893" y="391"/>
                  </a:lnTo>
                  <a:cubicBezTo>
                    <a:pt x="1033" y="363"/>
                    <a:pt x="1172" y="335"/>
                    <a:pt x="1312" y="335"/>
                  </a:cubicBezTo>
                  <a:lnTo>
                    <a:pt x="1898" y="335"/>
                  </a:lnTo>
                  <a:cubicBezTo>
                    <a:pt x="2065" y="363"/>
                    <a:pt x="2204" y="391"/>
                    <a:pt x="2372" y="419"/>
                  </a:cubicBezTo>
                  <a:lnTo>
                    <a:pt x="2428" y="419"/>
                  </a:lnTo>
                  <a:cubicBezTo>
                    <a:pt x="2595" y="474"/>
                    <a:pt x="2762" y="530"/>
                    <a:pt x="2930" y="586"/>
                  </a:cubicBezTo>
                  <a:lnTo>
                    <a:pt x="2958" y="586"/>
                  </a:lnTo>
                  <a:cubicBezTo>
                    <a:pt x="3153" y="642"/>
                    <a:pt x="3348" y="725"/>
                    <a:pt x="3516" y="809"/>
                  </a:cubicBezTo>
                  <a:lnTo>
                    <a:pt x="3544" y="837"/>
                  </a:lnTo>
                  <a:cubicBezTo>
                    <a:pt x="3739" y="921"/>
                    <a:pt x="3934" y="1004"/>
                    <a:pt x="4129" y="1116"/>
                  </a:cubicBezTo>
                  <a:cubicBezTo>
                    <a:pt x="4408" y="1283"/>
                    <a:pt x="4660" y="1451"/>
                    <a:pt x="4939" y="1646"/>
                  </a:cubicBezTo>
                  <a:cubicBezTo>
                    <a:pt x="5190" y="1841"/>
                    <a:pt x="5441" y="2037"/>
                    <a:pt x="5692" y="2260"/>
                  </a:cubicBezTo>
                  <a:cubicBezTo>
                    <a:pt x="5943" y="2483"/>
                    <a:pt x="6166" y="2734"/>
                    <a:pt x="6417" y="2985"/>
                  </a:cubicBezTo>
                  <a:cubicBezTo>
                    <a:pt x="6640" y="3236"/>
                    <a:pt x="6864" y="3488"/>
                    <a:pt x="7087" y="3766"/>
                  </a:cubicBezTo>
                  <a:cubicBezTo>
                    <a:pt x="7310" y="4045"/>
                    <a:pt x="7505" y="4324"/>
                    <a:pt x="7701" y="4603"/>
                  </a:cubicBezTo>
                  <a:cubicBezTo>
                    <a:pt x="7728" y="4659"/>
                    <a:pt x="7756" y="4687"/>
                    <a:pt x="7784" y="4743"/>
                  </a:cubicBezTo>
                  <a:cubicBezTo>
                    <a:pt x="7952" y="4966"/>
                    <a:pt x="8091" y="5217"/>
                    <a:pt x="8231" y="5468"/>
                  </a:cubicBezTo>
                  <a:cubicBezTo>
                    <a:pt x="8259" y="5524"/>
                    <a:pt x="8286" y="5552"/>
                    <a:pt x="8314" y="5608"/>
                  </a:cubicBezTo>
                  <a:cubicBezTo>
                    <a:pt x="8454" y="5887"/>
                    <a:pt x="8621" y="6166"/>
                    <a:pt x="8761" y="6445"/>
                  </a:cubicBezTo>
                  <a:lnTo>
                    <a:pt x="8761" y="6473"/>
                  </a:lnTo>
                  <a:cubicBezTo>
                    <a:pt x="8900" y="6780"/>
                    <a:pt x="9040" y="7114"/>
                    <a:pt x="9179" y="7421"/>
                  </a:cubicBezTo>
                  <a:lnTo>
                    <a:pt x="9709" y="7114"/>
                  </a:lnTo>
                  <a:lnTo>
                    <a:pt x="9681" y="7003"/>
                  </a:lnTo>
                  <a:cubicBezTo>
                    <a:pt x="9653" y="6919"/>
                    <a:pt x="9598" y="6807"/>
                    <a:pt x="9570" y="6724"/>
                  </a:cubicBezTo>
                  <a:cubicBezTo>
                    <a:pt x="9542" y="6640"/>
                    <a:pt x="9486" y="6529"/>
                    <a:pt x="9458" y="6445"/>
                  </a:cubicBezTo>
                  <a:cubicBezTo>
                    <a:pt x="9402" y="6361"/>
                    <a:pt x="9374" y="6250"/>
                    <a:pt x="9319" y="6166"/>
                  </a:cubicBezTo>
                  <a:lnTo>
                    <a:pt x="9319" y="6138"/>
                  </a:lnTo>
                  <a:lnTo>
                    <a:pt x="9291" y="6138"/>
                  </a:lnTo>
                  <a:cubicBezTo>
                    <a:pt x="9263" y="6054"/>
                    <a:pt x="9235" y="5971"/>
                    <a:pt x="9179" y="5887"/>
                  </a:cubicBezTo>
                  <a:cubicBezTo>
                    <a:pt x="9123" y="5775"/>
                    <a:pt x="9068" y="5664"/>
                    <a:pt x="9012" y="5552"/>
                  </a:cubicBezTo>
                  <a:cubicBezTo>
                    <a:pt x="8956" y="5468"/>
                    <a:pt x="8900" y="5357"/>
                    <a:pt x="8872" y="5273"/>
                  </a:cubicBezTo>
                  <a:cubicBezTo>
                    <a:pt x="8844" y="5245"/>
                    <a:pt x="8816" y="5189"/>
                    <a:pt x="8789" y="5161"/>
                  </a:cubicBezTo>
                  <a:lnTo>
                    <a:pt x="8733" y="5022"/>
                  </a:lnTo>
                  <a:cubicBezTo>
                    <a:pt x="8593" y="4827"/>
                    <a:pt x="8454" y="4603"/>
                    <a:pt x="8342" y="4408"/>
                  </a:cubicBezTo>
                  <a:cubicBezTo>
                    <a:pt x="8314" y="4380"/>
                    <a:pt x="8286" y="4324"/>
                    <a:pt x="8259" y="4297"/>
                  </a:cubicBezTo>
                  <a:lnTo>
                    <a:pt x="8231" y="4269"/>
                  </a:lnTo>
                  <a:cubicBezTo>
                    <a:pt x="8119" y="4101"/>
                    <a:pt x="8007" y="3934"/>
                    <a:pt x="7896" y="3766"/>
                  </a:cubicBezTo>
                  <a:cubicBezTo>
                    <a:pt x="7812" y="3683"/>
                    <a:pt x="7728" y="3571"/>
                    <a:pt x="7645" y="3460"/>
                  </a:cubicBezTo>
                  <a:lnTo>
                    <a:pt x="7645" y="3432"/>
                  </a:lnTo>
                  <a:cubicBezTo>
                    <a:pt x="7561" y="3348"/>
                    <a:pt x="7505" y="3264"/>
                    <a:pt x="7422" y="3181"/>
                  </a:cubicBezTo>
                  <a:cubicBezTo>
                    <a:pt x="7366" y="3097"/>
                    <a:pt x="7282" y="3013"/>
                    <a:pt x="7198" y="2930"/>
                  </a:cubicBezTo>
                  <a:cubicBezTo>
                    <a:pt x="7143" y="2846"/>
                    <a:pt x="7059" y="2762"/>
                    <a:pt x="6975" y="2678"/>
                  </a:cubicBezTo>
                  <a:lnTo>
                    <a:pt x="6975" y="2651"/>
                  </a:lnTo>
                  <a:cubicBezTo>
                    <a:pt x="6891" y="2567"/>
                    <a:pt x="6808" y="2511"/>
                    <a:pt x="6752" y="2427"/>
                  </a:cubicBezTo>
                  <a:cubicBezTo>
                    <a:pt x="6668" y="2344"/>
                    <a:pt x="6585" y="2260"/>
                    <a:pt x="6501" y="2204"/>
                  </a:cubicBezTo>
                  <a:cubicBezTo>
                    <a:pt x="6417" y="2120"/>
                    <a:pt x="6333" y="2037"/>
                    <a:pt x="6250" y="1953"/>
                  </a:cubicBezTo>
                  <a:cubicBezTo>
                    <a:pt x="6166" y="1869"/>
                    <a:pt x="6082" y="1786"/>
                    <a:pt x="5999" y="1730"/>
                  </a:cubicBezTo>
                  <a:cubicBezTo>
                    <a:pt x="5915" y="1646"/>
                    <a:pt x="5831" y="1590"/>
                    <a:pt x="5748" y="1507"/>
                  </a:cubicBezTo>
                  <a:cubicBezTo>
                    <a:pt x="5664" y="1451"/>
                    <a:pt x="5552" y="1395"/>
                    <a:pt x="5469" y="1311"/>
                  </a:cubicBezTo>
                  <a:cubicBezTo>
                    <a:pt x="5385" y="1256"/>
                    <a:pt x="5301" y="1200"/>
                    <a:pt x="5218" y="1144"/>
                  </a:cubicBezTo>
                  <a:cubicBezTo>
                    <a:pt x="5134" y="1088"/>
                    <a:pt x="5078" y="1032"/>
                    <a:pt x="4994" y="977"/>
                  </a:cubicBezTo>
                  <a:cubicBezTo>
                    <a:pt x="4911" y="921"/>
                    <a:pt x="4827" y="893"/>
                    <a:pt x="4743" y="837"/>
                  </a:cubicBezTo>
                  <a:lnTo>
                    <a:pt x="4687" y="809"/>
                  </a:lnTo>
                  <a:cubicBezTo>
                    <a:pt x="4632" y="753"/>
                    <a:pt x="4548" y="725"/>
                    <a:pt x="4492" y="698"/>
                  </a:cubicBezTo>
                  <a:cubicBezTo>
                    <a:pt x="4408" y="642"/>
                    <a:pt x="4353" y="614"/>
                    <a:pt x="4269" y="586"/>
                  </a:cubicBezTo>
                  <a:cubicBezTo>
                    <a:pt x="4213" y="558"/>
                    <a:pt x="4157" y="530"/>
                    <a:pt x="4102" y="502"/>
                  </a:cubicBezTo>
                  <a:lnTo>
                    <a:pt x="4074" y="474"/>
                  </a:lnTo>
                  <a:lnTo>
                    <a:pt x="4018" y="474"/>
                  </a:lnTo>
                  <a:cubicBezTo>
                    <a:pt x="3962" y="419"/>
                    <a:pt x="3878" y="391"/>
                    <a:pt x="3795" y="363"/>
                  </a:cubicBezTo>
                  <a:cubicBezTo>
                    <a:pt x="3711" y="335"/>
                    <a:pt x="3627" y="307"/>
                    <a:pt x="3571" y="279"/>
                  </a:cubicBezTo>
                  <a:lnTo>
                    <a:pt x="3516" y="279"/>
                  </a:lnTo>
                  <a:lnTo>
                    <a:pt x="3488" y="251"/>
                  </a:lnTo>
                  <a:cubicBezTo>
                    <a:pt x="3432" y="223"/>
                    <a:pt x="3376" y="223"/>
                    <a:pt x="3320" y="195"/>
                  </a:cubicBezTo>
                  <a:cubicBezTo>
                    <a:pt x="3265" y="168"/>
                    <a:pt x="3181" y="168"/>
                    <a:pt x="3097" y="140"/>
                  </a:cubicBezTo>
                  <a:lnTo>
                    <a:pt x="2986" y="112"/>
                  </a:lnTo>
                  <a:lnTo>
                    <a:pt x="2930" y="112"/>
                  </a:lnTo>
                  <a:lnTo>
                    <a:pt x="2846" y="84"/>
                  </a:lnTo>
                  <a:cubicBezTo>
                    <a:pt x="2762" y="56"/>
                    <a:pt x="2679" y="56"/>
                    <a:pt x="2595" y="56"/>
                  </a:cubicBezTo>
                  <a:cubicBezTo>
                    <a:pt x="2539" y="28"/>
                    <a:pt x="2511" y="28"/>
                    <a:pt x="2455" y="28"/>
                  </a:cubicBezTo>
                  <a:lnTo>
                    <a:pt x="2344" y="28"/>
                  </a:lnTo>
                  <a:cubicBezTo>
                    <a:pt x="2260" y="0"/>
                    <a:pt x="2149" y="0"/>
                    <a:pt x="2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260;p41"/>
            <p:cNvSpPr/>
            <p:nvPr/>
          </p:nvSpPr>
          <p:spPr>
            <a:xfrm>
              <a:off x="1655125" y="2325650"/>
              <a:ext cx="205800" cy="289500"/>
            </a:xfrm>
            <a:custGeom>
              <a:avLst/>
              <a:gdLst/>
              <a:ahLst/>
              <a:cxnLst/>
              <a:rect l="l" t="t" r="r" b="b"/>
              <a:pathLst>
                <a:path w="8232" h="11580" extrusionOk="0">
                  <a:moveTo>
                    <a:pt x="1870" y="1"/>
                  </a:moveTo>
                  <a:lnTo>
                    <a:pt x="1870" y="1"/>
                  </a:lnTo>
                  <a:cubicBezTo>
                    <a:pt x="1811" y="25"/>
                    <a:pt x="1756" y="59"/>
                    <a:pt x="1705" y="99"/>
                  </a:cubicBezTo>
                  <a:lnTo>
                    <a:pt x="1705" y="99"/>
                  </a:lnTo>
                  <a:lnTo>
                    <a:pt x="1731" y="85"/>
                  </a:lnTo>
                  <a:lnTo>
                    <a:pt x="1870" y="1"/>
                  </a:lnTo>
                  <a:close/>
                  <a:moveTo>
                    <a:pt x="1705" y="99"/>
                  </a:moveTo>
                  <a:lnTo>
                    <a:pt x="1312" y="308"/>
                  </a:lnTo>
                  <a:cubicBezTo>
                    <a:pt x="1173" y="392"/>
                    <a:pt x="1061" y="503"/>
                    <a:pt x="949" y="587"/>
                  </a:cubicBezTo>
                  <a:lnTo>
                    <a:pt x="866" y="671"/>
                  </a:lnTo>
                  <a:cubicBezTo>
                    <a:pt x="754" y="810"/>
                    <a:pt x="642" y="922"/>
                    <a:pt x="559" y="1061"/>
                  </a:cubicBezTo>
                  <a:lnTo>
                    <a:pt x="531" y="1061"/>
                  </a:lnTo>
                  <a:cubicBezTo>
                    <a:pt x="475" y="1173"/>
                    <a:pt x="419" y="1256"/>
                    <a:pt x="363" y="1368"/>
                  </a:cubicBezTo>
                  <a:lnTo>
                    <a:pt x="363" y="1396"/>
                  </a:lnTo>
                  <a:lnTo>
                    <a:pt x="363" y="1424"/>
                  </a:lnTo>
                  <a:cubicBezTo>
                    <a:pt x="336" y="1480"/>
                    <a:pt x="280" y="1563"/>
                    <a:pt x="280" y="1647"/>
                  </a:cubicBezTo>
                  <a:lnTo>
                    <a:pt x="224" y="1759"/>
                  </a:lnTo>
                  <a:lnTo>
                    <a:pt x="196" y="1814"/>
                  </a:lnTo>
                  <a:lnTo>
                    <a:pt x="196" y="1870"/>
                  </a:lnTo>
                  <a:cubicBezTo>
                    <a:pt x="168" y="1954"/>
                    <a:pt x="140" y="2010"/>
                    <a:pt x="140" y="2093"/>
                  </a:cubicBezTo>
                  <a:lnTo>
                    <a:pt x="112" y="2177"/>
                  </a:lnTo>
                  <a:lnTo>
                    <a:pt x="112" y="2233"/>
                  </a:lnTo>
                  <a:lnTo>
                    <a:pt x="84" y="2317"/>
                  </a:lnTo>
                  <a:cubicBezTo>
                    <a:pt x="84" y="2400"/>
                    <a:pt x="57" y="2456"/>
                    <a:pt x="57" y="2540"/>
                  </a:cubicBezTo>
                  <a:lnTo>
                    <a:pt x="29" y="2651"/>
                  </a:lnTo>
                  <a:lnTo>
                    <a:pt x="29" y="2707"/>
                  </a:lnTo>
                  <a:lnTo>
                    <a:pt x="29" y="2763"/>
                  </a:lnTo>
                  <a:cubicBezTo>
                    <a:pt x="29" y="2819"/>
                    <a:pt x="29" y="2902"/>
                    <a:pt x="29" y="2958"/>
                  </a:cubicBezTo>
                  <a:cubicBezTo>
                    <a:pt x="1" y="3042"/>
                    <a:pt x="1" y="3098"/>
                    <a:pt x="1" y="3181"/>
                  </a:cubicBezTo>
                  <a:cubicBezTo>
                    <a:pt x="1" y="3265"/>
                    <a:pt x="1" y="3321"/>
                    <a:pt x="1" y="3405"/>
                  </a:cubicBezTo>
                  <a:cubicBezTo>
                    <a:pt x="29" y="3460"/>
                    <a:pt x="29" y="3544"/>
                    <a:pt x="29" y="3600"/>
                  </a:cubicBezTo>
                  <a:lnTo>
                    <a:pt x="29" y="3712"/>
                  </a:lnTo>
                  <a:lnTo>
                    <a:pt x="29" y="3767"/>
                  </a:lnTo>
                  <a:lnTo>
                    <a:pt x="29" y="3823"/>
                  </a:lnTo>
                  <a:cubicBezTo>
                    <a:pt x="57" y="3907"/>
                    <a:pt x="57" y="3991"/>
                    <a:pt x="57" y="4046"/>
                  </a:cubicBezTo>
                  <a:cubicBezTo>
                    <a:pt x="84" y="4130"/>
                    <a:pt x="84" y="4214"/>
                    <a:pt x="112" y="4270"/>
                  </a:cubicBezTo>
                  <a:lnTo>
                    <a:pt x="112" y="4297"/>
                  </a:lnTo>
                  <a:cubicBezTo>
                    <a:pt x="112" y="4353"/>
                    <a:pt x="112" y="4437"/>
                    <a:pt x="140" y="4493"/>
                  </a:cubicBezTo>
                  <a:cubicBezTo>
                    <a:pt x="140" y="4576"/>
                    <a:pt x="168" y="4660"/>
                    <a:pt x="196" y="4744"/>
                  </a:cubicBezTo>
                  <a:lnTo>
                    <a:pt x="196" y="4827"/>
                  </a:lnTo>
                  <a:lnTo>
                    <a:pt x="224" y="4855"/>
                  </a:lnTo>
                  <a:lnTo>
                    <a:pt x="252" y="4967"/>
                  </a:lnTo>
                  <a:cubicBezTo>
                    <a:pt x="252" y="5051"/>
                    <a:pt x="280" y="5134"/>
                    <a:pt x="308" y="5218"/>
                  </a:cubicBezTo>
                  <a:cubicBezTo>
                    <a:pt x="308" y="5274"/>
                    <a:pt x="336" y="5330"/>
                    <a:pt x="363" y="5385"/>
                  </a:cubicBezTo>
                  <a:lnTo>
                    <a:pt x="363" y="5413"/>
                  </a:lnTo>
                  <a:lnTo>
                    <a:pt x="363" y="5441"/>
                  </a:lnTo>
                  <a:cubicBezTo>
                    <a:pt x="391" y="5525"/>
                    <a:pt x="419" y="5609"/>
                    <a:pt x="447" y="5692"/>
                  </a:cubicBezTo>
                  <a:cubicBezTo>
                    <a:pt x="475" y="5748"/>
                    <a:pt x="503" y="5832"/>
                    <a:pt x="531" y="5916"/>
                  </a:cubicBezTo>
                  <a:lnTo>
                    <a:pt x="531" y="5943"/>
                  </a:lnTo>
                  <a:lnTo>
                    <a:pt x="559" y="5971"/>
                  </a:lnTo>
                  <a:cubicBezTo>
                    <a:pt x="559" y="6027"/>
                    <a:pt x="587" y="6083"/>
                    <a:pt x="615" y="6139"/>
                  </a:cubicBezTo>
                  <a:cubicBezTo>
                    <a:pt x="642" y="6195"/>
                    <a:pt x="670" y="6278"/>
                    <a:pt x="698" y="6362"/>
                  </a:cubicBezTo>
                  <a:cubicBezTo>
                    <a:pt x="726" y="6390"/>
                    <a:pt x="754" y="6446"/>
                    <a:pt x="754" y="6501"/>
                  </a:cubicBezTo>
                  <a:lnTo>
                    <a:pt x="782" y="6529"/>
                  </a:lnTo>
                  <a:lnTo>
                    <a:pt x="782" y="6557"/>
                  </a:lnTo>
                  <a:cubicBezTo>
                    <a:pt x="810" y="6641"/>
                    <a:pt x="866" y="6725"/>
                    <a:pt x="894" y="6780"/>
                  </a:cubicBezTo>
                  <a:cubicBezTo>
                    <a:pt x="921" y="6864"/>
                    <a:pt x="977" y="6948"/>
                    <a:pt x="1005" y="7032"/>
                  </a:cubicBezTo>
                  <a:lnTo>
                    <a:pt x="1033" y="7059"/>
                  </a:lnTo>
                  <a:lnTo>
                    <a:pt x="1033" y="7087"/>
                  </a:lnTo>
                  <a:cubicBezTo>
                    <a:pt x="1089" y="7171"/>
                    <a:pt x="1117" y="7227"/>
                    <a:pt x="1145" y="7283"/>
                  </a:cubicBezTo>
                  <a:cubicBezTo>
                    <a:pt x="1173" y="7366"/>
                    <a:pt x="1228" y="7450"/>
                    <a:pt x="1256" y="7506"/>
                  </a:cubicBezTo>
                  <a:lnTo>
                    <a:pt x="1340" y="7645"/>
                  </a:lnTo>
                  <a:lnTo>
                    <a:pt x="1368" y="7673"/>
                  </a:lnTo>
                  <a:cubicBezTo>
                    <a:pt x="1396" y="7757"/>
                    <a:pt x="1452" y="7813"/>
                    <a:pt x="1479" y="7868"/>
                  </a:cubicBezTo>
                  <a:cubicBezTo>
                    <a:pt x="1535" y="7980"/>
                    <a:pt x="1619" y="8064"/>
                    <a:pt x="1675" y="8175"/>
                  </a:cubicBezTo>
                  <a:lnTo>
                    <a:pt x="1703" y="8203"/>
                  </a:lnTo>
                  <a:cubicBezTo>
                    <a:pt x="1786" y="8343"/>
                    <a:pt x="1870" y="8482"/>
                    <a:pt x="1954" y="8594"/>
                  </a:cubicBezTo>
                  <a:lnTo>
                    <a:pt x="1982" y="8622"/>
                  </a:lnTo>
                  <a:cubicBezTo>
                    <a:pt x="2037" y="8705"/>
                    <a:pt x="2121" y="8789"/>
                    <a:pt x="2177" y="8873"/>
                  </a:cubicBezTo>
                  <a:cubicBezTo>
                    <a:pt x="2233" y="8957"/>
                    <a:pt x="2289" y="9012"/>
                    <a:pt x="2344" y="9096"/>
                  </a:cubicBezTo>
                  <a:cubicBezTo>
                    <a:pt x="2400" y="9152"/>
                    <a:pt x="2456" y="9236"/>
                    <a:pt x="2540" y="9291"/>
                  </a:cubicBezTo>
                  <a:cubicBezTo>
                    <a:pt x="2595" y="9375"/>
                    <a:pt x="2651" y="9431"/>
                    <a:pt x="2707" y="9487"/>
                  </a:cubicBezTo>
                  <a:lnTo>
                    <a:pt x="2735" y="9515"/>
                  </a:lnTo>
                  <a:lnTo>
                    <a:pt x="2763" y="9542"/>
                  </a:lnTo>
                  <a:cubicBezTo>
                    <a:pt x="2791" y="9598"/>
                    <a:pt x="2846" y="9654"/>
                    <a:pt x="2874" y="9682"/>
                  </a:cubicBezTo>
                  <a:cubicBezTo>
                    <a:pt x="2958" y="9738"/>
                    <a:pt x="3014" y="9821"/>
                    <a:pt x="3070" y="9877"/>
                  </a:cubicBezTo>
                  <a:lnTo>
                    <a:pt x="3125" y="9933"/>
                  </a:lnTo>
                  <a:lnTo>
                    <a:pt x="3181" y="9961"/>
                  </a:lnTo>
                  <a:lnTo>
                    <a:pt x="3265" y="10045"/>
                  </a:lnTo>
                  <a:cubicBezTo>
                    <a:pt x="3349" y="10128"/>
                    <a:pt x="3404" y="10184"/>
                    <a:pt x="3460" y="10240"/>
                  </a:cubicBezTo>
                  <a:lnTo>
                    <a:pt x="3572" y="10296"/>
                  </a:lnTo>
                  <a:lnTo>
                    <a:pt x="3600" y="10352"/>
                  </a:lnTo>
                  <a:lnTo>
                    <a:pt x="3683" y="10379"/>
                  </a:lnTo>
                  <a:cubicBezTo>
                    <a:pt x="3739" y="10435"/>
                    <a:pt x="3795" y="10491"/>
                    <a:pt x="3879" y="10547"/>
                  </a:cubicBezTo>
                  <a:cubicBezTo>
                    <a:pt x="3907" y="10575"/>
                    <a:pt x="3962" y="10603"/>
                    <a:pt x="4018" y="10658"/>
                  </a:cubicBezTo>
                  <a:lnTo>
                    <a:pt x="4046" y="10658"/>
                  </a:lnTo>
                  <a:lnTo>
                    <a:pt x="4074" y="10686"/>
                  </a:lnTo>
                  <a:cubicBezTo>
                    <a:pt x="4130" y="10714"/>
                    <a:pt x="4186" y="10770"/>
                    <a:pt x="4241" y="10798"/>
                  </a:cubicBezTo>
                  <a:cubicBezTo>
                    <a:pt x="4325" y="10854"/>
                    <a:pt x="4381" y="10882"/>
                    <a:pt x="4437" y="10937"/>
                  </a:cubicBezTo>
                  <a:lnTo>
                    <a:pt x="4493" y="10937"/>
                  </a:lnTo>
                  <a:cubicBezTo>
                    <a:pt x="4548" y="10965"/>
                    <a:pt x="4576" y="10993"/>
                    <a:pt x="4632" y="11021"/>
                  </a:cubicBezTo>
                  <a:cubicBezTo>
                    <a:pt x="4688" y="11077"/>
                    <a:pt x="4744" y="11105"/>
                    <a:pt x="4827" y="11133"/>
                  </a:cubicBezTo>
                  <a:lnTo>
                    <a:pt x="4939" y="11188"/>
                  </a:lnTo>
                  <a:lnTo>
                    <a:pt x="4967" y="11188"/>
                  </a:lnTo>
                  <a:lnTo>
                    <a:pt x="4995" y="11216"/>
                  </a:lnTo>
                  <a:cubicBezTo>
                    <a:pt x="5051" y="11244"/>
                    <a:pt x="5106" y="11272"/>
                    <a:pt x="5190" y="11300"/>
                  </a:cubicBezTo>
                  <a:cubicBezTo>
                    <a:pt x="5246" y="11300"/>
                    <a:pt x="5302" y="11328"/>
                    <a:pt x="5357" y="11356"/>
                  </a:cubicBezTo>
                  <a:lnTo>
                    <a:pt x="5385" y="11356"/>
                  </a:lnTo>
                  <a:lnTo>
                    <a:pt x="5413" y="11384"/>
                  </a:lnTo>
                  <a:lnTo>
                    <a:pt x="5525" y="11412"/>
                  </a:lnTo>
                  <a:cubicBezTo>
                    <a:pt x="5609" y="11440"/>
                    <a:pt x="5664" y="11440"/>
                    <a:pt x="5720" y="11467"/>
                  </a:cubicBezTo>
                  <a:lnTo>
                    <a:pt x="5804" y="11495"/>
                  </a:lnTo>
                  <a:lnTo>
                    <a:pt x="5915" y="11495"/>
                  </a:lnTo>
                  <a:cubicBezTo>
                    <a:pt x="5971" y="11523"/>
                    <a:pt x="6027" y="11523"/>
                    <a:pt x="6111" y="11551"/>
                  </a:cubicBezTo>
                  <a:lnTo>
                    <a:pt x="6306" y="11551"/>
                  </a:lnTo>
                  <a:cubicBezTo>
                    <a:pt x="6390" y="11551"/>
                    <a:pt x="6445" y="11579"/>
                    <a:pt x="6529" y="11579"/>
                  </a:cubicBezTo>
                  <a:lnTo>
                    <a:pt x="6613" y="11551"/>
                  </a:lnTo>
                  <a:lnTo>
                    <a:pt x="6752" y="11551"/>
                  </a:lnTo>
                  <a:cubicBezTo>
                    <a:pt x="6836" y="11551"/>
                    <a:pt x="6920" y="11523"/>
                    <a:pt x="7003" y="11523"/>
                  </a:cubicBezTo>
                  <a:lnTo>
                    <a:pt x="7059" y="11495"/>
                  </a:lnTo>
                  <a:cubicBezTo>
                    <a:pt x="7143" y="11467"/>
                    <a:pt x="7255" y="11467"/>
                    <a:pt x="7310" y="11440"/>
                  </a:cubicBezTo>
                  <a:lnTo>
                    <a:pt x="7338" y="11412"/>
                  </a:lnTo>
                  <a:cubicBezTo>
                    <a:pt x="7450" y="11384"/>
                    <a:pt x="7589" y="11328"/>
                    <a:pt x="7673" y="11272"/>
                  </a:cubicBezTo>
                  <a:lnTo>
                    <a:pt x="8092" y="11021"/>
                  </a:lnTo>
                  <a:lnTo>
                    <a:pt x="8231" y="10937"/>
                  </a:lnTo>
                  <a:lnTo>
                    <a:pt x="8231" y="10937"/>
                  </a:lnTo>
                  <a:cubicBezTo>
                    <a:pt x="8119" y="10993"/>
                    <a:pt x="8008" y="11049"/>
                    <a:pt x="7896" y="11105"/>
                  </a:cubicBezTo>
                  <a:cubicBezTo>
                    <a:pt x="7813" y="11133"/>
                    <a:pt x="7701" y="11161"/>
                    <a:pt x="7617" y="11188"/>
                  </a:cubicBezTo>
                  <a:lnTo>
                    <a:pt x="7561" y="11188"/>
                  </a:lnTo>
                  <a:cubicBezTo>
                    <a:pt x="7450" y="11216"/>
                    <a:pt x="7338" y="11244"/>
                    <a:pt x="7227" y="11244"/>
                  </a:cubicBezTo>
                  <a:lnTo>
                    <a:pt x="6808" y="11244"/>
                  </a:lnTo>
                  <a:lnTo>
                    <a:pt x="6780" y="11216"/>
                  </a:lnTo>
                  <a:cubicBezTo>
                    <a:pt x="6641" y="11216"/>
                    <a:pt x="6529" y="11188"/>
                    <a:pt x="6390" y="11161"/>
                  </a:cubicBezTo>
                  <a:lnTo>
                    <a:pt x="6362" y="11161"/>
                  </a:lnTo>
                  <a:cubicBezTo>
                    <a:pt x="6222" y="11133"/>
                    <a:pt x="6111" y="11105"/>
                    <a:pt x="5971" y="11049"/>
                  </a:cubicBezTo>
                  <a:lnTo>
                    <a:pt x="5943" y="11049"/>
                  </a:lnTo>
                  <a:cubicBezTo>
                    <a:pt x="5804" y="10993"/>
                    <a:pt x="5664" y="10937"/>
                    <a:pt x="5525" y="10882"/>
                  </a:cubicBezTo>
                  <a:lnTo>
                    <a:pt x="5497" y="10854"/>
                  </a:lnTo>
                  <a:cubicBezTo>
                    <a:pt x="5330" y="10798"/>
                    <a:pt x="5190" y="10714"/>
                    <a:pt x="5051" y="10631"/>
                  </a:cubicBezTo>
                  <a:cubicBezTo>
                    <a:pt x="4883" y="10547"/>
                    <a:pt x="4744" y="10435"/>
                    <a:pt x="4604" y="10352"/>
                  </a:cubicBezTo>
                  <a:lnTo>
                    <a:pt x="4576" y="10324"/>
                  </a:lnTo>
                  <a:cubicBezTo>
                    <a:pt x="4437" y="10240"/>
                    <a:pt x="4297" y="10128"/>
                    <a:pt x="4158" y="10017"/>
                  </a:cubicBezTo>
                  <a:lnTo>
                    <a:pt x="4102" y="9989"/>
                  </a:lnTo>
                  <a:cubicBezTo>
                    <a:pt x="3990" y="9877"/>
                    <a:pt x="3851" y="9766"/>
                    <a:pt x="3739" y="9654"/>
                  </a:cubicBezTo>
                  <a:lnTo>
                    <a:pt x="3683" y="9598"/>
                  </a:lnTo>
                  <a:cubicBezTo>
                    <a:pt x="3544" y="9487"/>
                    <a:pt x="3432" y="9347"/>
                    <a:pt x="3321" y="9236"/>
                  </a:cubicBezTo>
                  <a:lnTo>
                    <a:pt x="3293" y="9208"/>
                  </a:lnTo>
                  <a:cubicBezTo>
                    <a:pt x="3153" y="9068"/>
                    <a:pt x="3014" y="8929"/>
                    <a:pt x="2902" y="8761"/>
                  </a:cubicBezTo>
                  <a:cubicBezTo>
                    <a:pt x="2763" y="8622"/>
                    <a:pt x="2651" y="8454"/>
                    <a:pt x="2540" y="8287"/>
                  </a:cubicBezTo>
                  <a:lnTo>
                    <a:pt x="2512" y="8287"/>
                  </a:lnTo>
                  <a:cubicBezTo>
                    <a:pt x="2428" y="8147"/>
                    <a:pt x="2316" y="7980"/>
                    <a:pt x="2233" y="7841"/>
                  </a:cubicBezTo>
                  <a:cubicBezTo>
                    <a:pt x="2149" y="7757"/>
                    <a:pt x="2093" y="7645"/>
                    <a:pt x="2037" y="7562"/>
                  </a:cubicBezTo>
                  <a:cubicBezTo>
                    <a:pt x="1982" y="7478"/>
                    <a:pt x="1926" y="7394"/>
                    <a:pt x="1898" y="7311"/>
                  </a:cubicBezTo>
                  <a:lnTo>
                    <a:pt x="1814" y="7199"/>
                  </a:lnTo>
                  <a:cubicBezTo>
                    <a:pt x="1731" y="7059"/>
                    <a:pt x="1675" y="6920"/>
                    <a:pt x="1591" y="6780"/>
                  </a:cubicBezTo>
                  <a:lnTo>
                    <a:pt x="1563" y="6725"/>
                  </a:lnTo>
                  <a:cubicBezTo>
                    <a:pt x="1479" y="6557"/>
                    <a:pt x="1396" y="6390"/>
                    <a:pt x="1340" y="6222"/>
                  </a:cubicBezTo>
                  <a:lnTo>
                    <a:pt x="1312" y="6195"/>
                  </a:lnTo>
                  <a:cubicBezTo>
                    <a:pt x="1228" y="5999"/>
                    <a:pt x="1173" y="5832"/>
                    <a:pt x="1117" y="5664"/>
                  </a:cubicBezTo>
                  <a:lnTo>
                    <a:pt x="1089" y="5637"/>
                  </a:lnTo>
                  <a:cubicBezTo>
                    <a:pt x="1033" y="5441"/>
                    <a:pt x="977" y="5274"/>
                    <a:pt x="921" y="5106"/>
                  </a:cubicBezTo>
                  <a:lnTo>
                    <a:pt x="894" y="5051"/>
                  </a:lnTo>
                  <a:cubicBezTo>
                    <a:pt x="866" y="4883"/>
                    <a:pt x="810" y="4716"/>
                    <a:pt x="754" y="4549"/>
                  </a:cubicBezTo>
                  <a:lnTo>
                    <a:pt x="754" y="4493"/>
                  </a:lnTo>
                  <a:cubicBezTo>
                    <a:pt x="726" y="4325"/>
                    <a:pt x="670" y="4158"/>
                    <a:pt x="642" y="3963"/>
                  </a:cubicBezTo>
                  <a:cubicBezTo>
                    <a:pt x="615" y="3795"/>
                    <a:pt x="615" y="3600"/>
                    <a:pt x="587" y="3433"/>
                  </a:cubicBezTo>
                  <a:lnTo>
                    <a:pt x="587" y="3377"/>
                  </a:lnTo>
                  <a:cubicBezTo>
                    <a:pt x="559" y="3209"/>
                    <a:pt x="559" y="3042"/>
                    <a:pt x="559" y="2875"/>
                  </a:cubicBezTo>
                  <a:cubicBezTo>
                    <a:pt x="559" y="2707"/>
                    <a:pt x="559" y="2540"/>
                    <a:pt x="587" y="2372"/>
                  </a:cubicBezTo>
                  <a:lnTo>
                    <a:pt x="587" y="2344"/>
                  </a:lnTo>
                  <a:cubicBezTo>
                    <a:pt x="615" y="2177"/>
                    <a:pt x="615" y="2038"/>
                    <a:pt x="642" y="1926"/>
                  </a:cubicBezTo>
                  <a:lnTo>
                    <a:pt x="670" y="1870"/>
                  </a:lnTo>
                  <a:cubicBezTo>
                    <a:pt x="698" y="1731"/>
                    <a:pt x="726" y="1619"/>
                    <a:pt x="754" y="1480"/>
                  </a:cubicBezTo>
                  <a:lnTo>
                    <a:pt x="782" y="1424"/>
                  </a:lnTo>
                  <a:cubicBezTo>
                    <a:pt x="810" y="1312"/>
                    <a:pt x="866" y="1201"/>
                    <a:pt x="894" y="1117"/>
                  </a:cubicBezTo>
                  <a:lnTo>
                    <a:pt x="921" y="1061"/>
                  </a:lnTo>
                  <a:cubicBezTo>
                    <a:pt x="977" y="950"/>
                    <a:pt x="1033" y="838"/>
                    <a:pt x="1089" y="754"/>
                  </a:cubicBezTo>
                  <a:cubicBezTo>
                    <a:pt x="1200" y="615"/>
                    <a:pt x="1312" y="475"/>
                    <a:pt x="1424" y="364"/>
                  </a:cubicBezTo>
                  <a:lnTo>
                    <a:pt x="1507" y="280"/>
                  </a:lnTo>
                  <a:cubicBezTo>
                    <a:pt x="1571" y="216"/>
                    <a:pt x="1635" y="152"/>
                    <a:pt x="1705"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261;p41"/>
            <p:cNvSpPr/>
            <p:nvPr/>
          </p:nvSpPr>
          <p:spPr>
            <a:xfrm>
              <a:off x="1623050" y="2284250"/>
              <a:ext cx="273425" cy="371875"/>
            </a:xfrm>
            <a:custGeom>
              <a:avLst/>
              <a:gdLst/>
              <a:ahLst/>
              <a:cxnLst/>
              <a:rect l="l" t="t" r="r" b="b"/>
              <a:pathLst>
                <a:path w="10937" h="14875" extrusionOk="0">
                  <a:moveTo>
                    <a:pt x="3790" y="1659"/>
                  </a:moveTo>
                  <a:cubicBezTo>
                    <a:pt x="4396" y="1659"/>
                    <a:pt x="5080" y="1856"/>
                    <a:pt x="5803" y="2271"/>
                  </a:cubicBezTo>
                  <a:cubicBezTo>
                    <a:pt x="8286" y="3721"/>
                    <a:pt x="10295" y="7181"/>
                    <a:pt x="10267" y="10027"/>
                  </a:cubicBezTo>
                  <a:cubicBezTo>
                    <a:pt x="10267" y="12056"/>
                    <a:pt x="9266" y="13222"/>
                    <a:pt x="7803" y="13222"/>
                  </a:cubicBezTo>
                  <a:cubicBezTo>
                    <a:pt x="7194" y="13222"/>
                    <a:pt x="6505" y="13020"/>
                    <a:pt x="5776" y="12593"/>
                  </a:cubicBezTo>
                  <a:cubicBezTo>
                    <a:pt x="3293" y="11171"/>
                    <a:pt x="1284" y="7711"/>
                    <a:pt x="1284" y="4837"/>
                  </a:cubicBezTo>
                  <a:cubicBezTo>
                    <a:pt x="1304" y="2821"/>
                    <a:pt x="2318" y="1659"/>
                    <a:pt x="3790" y="1659"/>
                  </a:cubicBezTo>
                  <a:close/>
                  <a:moveTo>
                    <a:pt x="3215" y="1"/>
                  </a:moveTo>
                  <a:cubicBezTo>
                    <a:pt x="1316" y="1"/>
                    <a:pt x="0" y="1503"/>
                    <a:pt x="0" y="4112"/>
                  </a:cubicBezTo>
                  <a:cubicBezTo>
                    <a:pt x="0" y="7767"/>
                    <a:pt x="2567" y="12259"/>
                    <a:pt x="5776" y="14100"/>
                  </a:cubicBezTo>
                  <a:cubicBezTo>
                    <a:pt x="6694" y="14625"/>
                    <a:pt x="7567" y="14874"/>
                    <a:pt x="8344" y="14874"/>
                  </a:cubicBezTo>
                  <a:cubicBezTo>
                    <a:pt x="9383" y="14874"/>
                    <a:pt x="10251" y="14428"/>
                    <a:pt x="10825" y="13598"/>
                  </a:cubicBezTo>
                  <a:cubicBezTo>
                    <a:pt x="10518" y="13263"/>
                    <a:pt x="10379" y="12761"/>
                    <a:pt x="10518" y="12482"/>
                  </a:cubicBezTo>
                  <a:cubicBezTo>
                    <a:pt x="10797" y="11896"/>
                    <a:pt x="10937" y="11198"/>
                    <a:pt x="10937" y="10417"/>
                  </a:cubicBezTo>
                  <a:cubicBezTo>
                    <a:pt x="10937" y="9608"/>
                    <a:pt x="10797" y="8771"/>
                    <a:pt x="10518" y="7878"/>
                  </a:cubicBezTo>
                  <a:cubicBezTo>
                    <a:pt x="10407" y="7432"/>
                    <a:pt x="10546" y="7097"/>
                    <a:pt x="10853" y="7097"/>
                  </a:cubicBezTo>
                  <a:cubicBezTo>
                    <a:pt x="9849" y="4503"/>
                    <a:pt x="7980" y="2048"/>
                    <a:pt x="5803" y="792"/>
                  </a:cubicBezTo>
                  <a:cubicBezTo>
                    <a:pt x="4876" y="255"/>
                    <a:pt x="3996" y="1"/>
                    <a:pt x="3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262;p41"/>
            <p:cNvSpPr/>
            <p:nvPr/>
          </p:nvSpPr>
          <p:spPr>
            <a:xfrm>
              <a:off x="1889475" y="2454000"/>
              <a:ext cx="53050" cy="177875"/>
            </a:xfrm>
            <a:custGeom>
              <a:avLst/>
              <a:gdLst/>
              <a:ahLst/>
              <a:cxnLst/>
              <a:rect l="l" t="t" r="r" b="b"/>
              <a:pathLst>
                <a:path w="2122" h="7115" extrusionOk="0">
                  <a:moveTo>
                    <a:pt x="615" y="0"/>
                  </a:moveTo>
                  <a:lnTo>
                    <a:pt x="559" y="28"/>
                  </a:lnTo>
                  <a:lnTo>
                    <a:pt x="1" y="363"/>
                  </a:lnTo>
                  <a:cubicBezTo>
                    <a:pt x="57" y="335"/>
                    <a:pt x="112" y="307"/>
                    <a:pt x="196" y="307"/>
                  </a:cubicBezTo>
                  <a:lnTo>
                    <a:pt x="224" y="307"/>
                  </a:lnTo>
                  <a:cubicBezTo>
                    <a:pt x="308" y="335"/>
                    <a:pt x="391" y="363"/>
                    <a:pt x="475" y="391"/>
                  </a:cubicBezTo>
                  <a:cubicBezTo>
                    <a:pt x="531" y="447"/>
                    <a:pt x="587" y="475"/>
                    <a:pt x="643" y="530"/>
                  </a:cubicBezTo>
                  <a:cubicBezTo>
                    <a:pt x="698" y="586"/>
                    <a:pt x="754" y="642"/>
                    <a:pt x="810" y="726"/>
                  </a:cubicBezTo>
                  <a:cubicBezTo>
                    <a:pt x="866" y="782"/>
                    <a:pt x="922" y="865"/>
                    <a:pt x="949" y="949"/>
                  </a:cubicBezTo>
                  <a:cubicBezTo>
                    <a:pt x="1005" y="1033"/>
                    <a:pt x="1033" y="1116"/>
                    <a:pt x="1061" y="1200"/>
                  </a:cubicBezTo>
                  <a:cubicBezTo>
                    <a:pt x="1145" y="1451"/>
                    <a:pt x="1201" y="1730"/>
                    <a:pt x="1284" y="1981"/>
                  </a:cubicBezTo>
                  <a:lnTo>
                    <a:pt x="1284" y="2065"/>
                  </a:lnTo>
                  <a:cubicBezTo>
                    <a:pt x="1340" y="2316"/>
                    <a:pt x="1396" y="2567"/>
                    <a:pt x="1452" y="2818"/>
                  </a:cubicBezTo>
                  <a:cubicBezTo>
                    <a:pt x="1480" y="3069"/>
                    <a:pt x="1507" y="3320"/>
                    <a:pt x="1535" y="3571"/>
                  </a:cubicBezTo>
                  <a:lnTo>
                    <a:pt x="1535" y="3627"/>
                  </a:lnTo>
                  <a:cubicBezTo>
                    <a:pt x="1563" y="3878"/>
                    <a:pt x="1563" y="4129"/>
                    <a:pt x="1563" y="4381"/>
                  </a:cubicBezTo>
                  <a:cubicBezTo>
                    <a:pt x="1563" y="4604"/>
                    <a:pt x="1535" y="4855"/>
                    <a:pt x="1535" y="5078"/>
                  </a:cubicBezTo>
                  <a:lnTo>
                    <a:pt x="1535" y="5134"/>
                  </a:lnTo>
                  <a:cubicBezTo>
                    <a:pt x="1507" y="5329"/>
                    <a:pt x="1480" y="5524"/>
                    <a:pt x="1424" y="5720"/>
                  </a:cubicBezTo>
                  <a:lnTo>
                    <a:pt x="1424" y="5803"/>
                  </a:lnTo>
                  <a:cubicBezTo>
                    <a:pt x="1396" y="5999"/>
                    <a:pt x="1340" y="6166"/>
                    <a:pt x="1284" y="6333"/>
                  </a:cubicBezTo>
                  <a:lnTo>
                    <a:pt x="1256" y="6445"/>
                  </a:lnTo>
                  <a:cubicBezTo>
                    <a:pt x="1201" y="6612"/>
                    <a:pt x="1117" y="6780"/>
                    <a:pt x="1061" y="6947"/>
                  </a:cubicBezTo>
                  <a:cubicBezTo>
                    <a:pt x="1005" y="7031"/>
                    <a:pt x="977" y="7059"/>
                    <a:pt x="922" y="7115"/>
                  </a:cubicBezTo>
                  <a:lnTo>
                    <a:pt x="1452" y="6780"/>
                  </a:lnTo>
                  <a:cubicBezTo>
                    <a:pt x="1507" y="6752"/>
                    <a:pt x="1535" y="6724"/>
                    <a:pt x="1591" y="6668"/>
                  </a:cubicBezTo>
                  <a:lnTo>
                    <a:pt x="1591" y="6640"/>
                  </a:lnTo>
                  <a:cubicBezTo>
                    <a:pt x="1647" y="6501"/>
                    <a:pt x="1703" y="6389"/>
                    <a:pt x="1759" y="6278"/>
                  </a:cubicBezTo>
                  <a:cubicBezTo>
                    <a:pt x="1759" y="6222"/>
                    <a:pt x="1786" y="6166"/>
                    <a:pt x="1814" y="6110"/>
                  </a:cubicBezTo>
                  <a:lnTo>
                    <a:pt x="1842" y="6027"/>
                  </a:lnTo>
                  <a:lnTo>
                    <a:pt x="1870" y="5943"/>
                  </a:lnTo>
                  <a:cubicBezTo>
                    <a:pt x="1898" y="5831"/>
                    <a:pt x="1926" y="5720"/>
                    <a:pt x="1954" y="5608"/>
                  </a:cubicBezTo>
                  <a:lnTo>
                    <a:pt x="1982" y="5469"/>
                  </a:lnTo>
                  <a:lnTo>
                    <a:pt x="1982" y="5413"/>
                  </a:lnTo>
                  <a:lnTo>
                    <a:pt x="2010" y="5301"/>
                  </a:lnTo>
                  <a:cubicBezTo>
                    <a:pt x="2038" y="5190"/>
                    <a:pt x="2038" y="5106"/>
                    <a:pt x="2065" y="4994"/>
                  </a:cubicBezTo>
                  <a:cubicBezTo>
                    <a:pt x="2065" y="4939"/>
                    <a:pt x="2065" y="4855"/>
                    <a:pt x="2065" y="4799"/>
                  </a:cubicBezTo>
                  <a:lnTo>
                    <a:pt x="2093" y="4743"/>
                  </a:lnTo>
                  <a:lnTo>
                    <a:pt x="2093" y="4687"/>
                  </a:lnTo>
                  <a:cubicBezTo>
                    <a:pt x="2093" y="4576"/>
                    <a:pt x="2093" y="4492"/>
                    <a:pt x="2093" y="4381"/>
                  </a:cubicBezTo>
                  <a:cubicBezTo>
                    <a:pt x="2121" y="4269"/>
                    <a:pt x="2121" y="4185"/>
                    <a:pt x="2121" y="4074"/>
                  </a:cubicBezTo>
                  <a:lnTo>
                    <a:pt x="2121" y="4046"/>
                  </a:lnTo>
                  <a:cubicBezTo>
                    <a:pt x="2121" y="3962"/>
                    <a:pt x="2121" y="3850"/>
                    <a:pt x="2121" y="3739"/>
                  </a:cubicBezTo>
                  <a:cubicBezTo>
                    <a:pt x="2093" y="3655"/>
                    <a:pt x="2093" y="3544"/>
                    <a:pt x="2093" y="3432"/>
                  </a:cubicBezTo>
                  <a:lnTo>
                    <a:pt x="2093" y="3320"/>
                  </a:lnTo>
                  <a:lnTo>
                    <a:pt x="2093" y="3265"/>
                  </a:lnTo>
                  <a:cubicBezTo>
                    <a:pt x="2065" y="3209"/>
                    <a:pt x="2065" y="3181"/>
                    <a:pt x="2065" y="3125"/>
                  </a:cubicBezTo>
                  <a:cubicBezTo>
                    <a:pt x="2065" y="3013"/>
                    <a:pt x="2038" y="2930"/>
                    <a:pt x="2038" y="2818"/>
                  </a:cubicBezTo>
                  <a:cubicBezTo>
                    <a:pt x="2010" y="2707"/>
                    <a:pt x="2010" y="2623"/>
                    <a:pt x="1982" y="2511"/>
                  </a:cubicBezTo>
                  <a:lnTo>
                    <a:pt x="1982" y="2483"/>
                  </a:lnTo>
                  <a:cubicBezTo>
                    <a:pt x="1982" y="2372"/>
                    <a:pt x="1954" y="2288"/>
                    <a:pt x="1926" y="2177"/>
                  </a:cubicBezTo>
                  <a:cubicBezTo>
                    <a:pt x="1926" y="2065"/>
                    <a:pt x="1898" y="1953"/>
                    <a:pt x="1870" y="1842"/>
                  </a:cubicBezTo>
                  <a:lnTo>
                    <a:pt x="1842" y="1730"/>
                  </a:lnTo>
                  <a:lnTo>
                    <a:pt x="1814" y="1674"/>
                  </a:lnTo>
                  <a:cubicBezTo>
                    <a:pt x="1814" y="1619"/>
                    <a:pt x="1814" y="1563"/>
                    <a:pt x="1786" y="1507"/>
                  </a:cubicBezTo>
                  <a:cubicBezTo>
                    <a:pt x="1759" y="1395"/>
                    <a:pt x="1731" y="1284"/>
                    <a:pt x="1703" y="1172"/>
                  </a:cubicBezTo>
                  <a:cubicBezTo>
                    <a:pt x="1675" y="1061"/>
                    <a:pt x="1647" y="977"/>
                    <a:pt x="1619" y="893"/>
                  </a:cubicBezTo>
                  <a:lnTo>
                    <a:pt x="1619" y="865"/>
                  </a:lnTo>
                  <a:lnTo>
                    <a:pt x="1619" y="837"/>
                  </a:lnTo>
                  <a:lnTo>
                    <a:pt x="1591" y="809"/>
                  </a:lnTo>
                  <a:lnTo>
                    <a:pt x="1591" y="782"/>
                  </a:lnTo>
                  <a:lnTo>
                    <a:pt x="1563" y="754"/>
                  </a:lnTo>
                  <a:lnTo>
                    <a:pt x="1563" y="726"/>
                  </a:lnTo>
                  <a:lnTo>
                    <a:pt x="1535" y="698"/>
                  </a:lnTo>
                  <a:lnTo>
                    <a:pt x="1535" y="642"/>
                  </a:lnTo>
                  <a:lnTo>
                    <a:pt x="1507" y="642"/>
                  </a:lnTo>
                  <a:lnTo>
                    <a:pt x="1507" y="614"/>
                  </a:lnTo>
                  <a:lnTo>
                    <a:pt x="1480" y="558"/>
                  </a:lnTo>
                  <a:lnTo>
                    <a:pt x="1424" y="475"/>
                  </a:lnTo>
                  <a:lnTo>
                    <a:pt x="1396" y="419"/>
                  </a:lnTo>
                  <a:lnTo>
                    <a:pt x="1368" y="419"/>
                  </a:lnTo>
                  <a:lnTo>
                    <a:pt x="1368" y="391"/>
                  </a:lnTo>
                  <a:lnTo>
                    <a:pt x="1340" y="363"/>
                  </a:lnTo>
                  <a:lnTo>
                    <a:pt x="1312" y="307"/>
                  </a:lnTo>
                  <a:lnTo>
                    <a:pt x="1284" y="279"/>
                  </a:lnTo>
                  <a:lnTo>
                    <a:pt x="1256" y="251"/>
                  </a:lnTo>
                  <a:lnTo>
                    <a:pt x="1228" y="224"/>
                  </a:lnTo>
                  <a:lnTo>
                    <a:pt x="1201" y="224"/>
                  </a:lnTo>
                  <a:lnTo>
                    <a:pt x="1201" y="196"/>
                  </a:lnTo>
                  <a:lnTo>
                    <a:pt x="1173" y="196"/>
                  </a:lnTo>
                  <a:lnTo>
                    <a:pt x="1145" y="168"/>
                  </a:lnTo>
                  <a:lnTo>
                    <a:pt x="1117" y="140"/>
                  </a:lnTo>
                  <a:lnTo>
                    <a:pt x="1089" y="112"/>
                  </a:lnTo>
                  <a:lnTo>
                    <a:pt x="1061" y="112"/>
                  </a:lnTo>
                  <a:lnTo>
                    <a:pt x="1033" y="84"/>
                  </a:lnTo>
                  <a:lnTo>
                    <a:pt x="1005" y="56"/>
                  </a:lnTo>
                  <a:lnTo>
                    <a:pt x="949" y="56"/>
                  </a:lnTo>
                  <a:lnTo>
                    <a:pt x="922" y="28"/>
                  </a:lnTo>
                  <a:lnTo>
                    <a:pt x="866" y="28"/>
                  </a:lnTo>
                  <a:lnTo>
                    <a:pt x="8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263;p41"/>
            <p:cNvSpPr/>
            <p:nvPr/>
          </p:nvSpPr>
          <p:spPr>
            <a:xfrm>
              <a:off x="1882500" y="2461675"/>
              <a:ext cx="46075" cy="170950"/>
            </a:xfrm>
            <a:custGeom>
              <a:avLst/>
              <a:gdLst/>
              <a:ahLst/>
              <a:cxnLst/>
              <a:rect l="l" t="t" r="r" b="b"/>
              <a:pathLst>
                <a:path w="1843" h="6838" extrusionOk="0">
                  <a:moveTo>
                    <a:pt x="475" y="0"/>
                  </a:moveTo>
                  <a:cubicBezTo>
                    <a:pt x="168" y="0"/>
                    <a:pt x="29" y="335"/>
                    <a:pt x="140" y="781"/>
                  </a:cubicBezTo>
                  <a:cubicBezTo>
                    <a:pt x="419" y="1674"/>
                    <a:pt x="559" y="2511"/>
                    <a:pt x="559" y="3320"/>
                  </a:cubicBezTo>
                  <a:cubicBezTo>
                    <a:pt x="559" y="4101"/>
                    <a:pt x="419" y="4799"/>
                    <a:pt x="140" y="5385"/>
                  </a:cubicBezTo>
                  <a:cubicBezTo>
                    <a:pt x="1" y="5664"/>
                    <a:pt x="140" y="6166"/>
                    <a:pt x="447" y="6501"/>
                  </a:cubicBezTo>
                  <a:lnTo>
                    <a:pt x="475" y="6557"/>
                  </a:lnTo>
                  <a:cubicBezTo>
                    <a:pt x="559" y="6640"/>
                    <a:pt x="643" y="6696"/>
                    <a:pt x="726" y="6752"/>
                  </a:cubicBezTo>
                  <a:cubicBezTo>
                    <a:pt x="827" y="6808"/>
                    <a:pt x="929" y="6837"/>
                    <a:pt x="1021" y="6837"/>
                  </a:cubicBezTo>
                  <a:cubicBezTo>
                    <a:pt x="1157" y="6837"/>
                    <a:pt x="1273" y="6773"/>
                    <a:pt x="1340" y="6640"/>
                  </a:cubicBezTo>
                  <a:cubicBezTo>
                    <a:pt x="1675" y="5943"/>
                    <a:pt x="1842" y="5050"/>
                    <a:pt x="1842" y="4074"/>
                  </a:cubicBezTo>
                  <a:cubicBezTo>
                    <a:pt x="1842" y="3069"/>
                    <a:pt x="1675" y="1981"/>
                    <a:pt x="1340" y="893"/>
                  </a:cubicBezTo>
                  <a:cubicBezTo>
                    <a:pt x="1228" y="558"/>
                    <a:pt x="1005" y="251"/>
                    <a:pt x="754" y="84"/>
                  </a:cubicBezTo>
                  <a:cubicBezTo>
                    <a:pt x="670" y="56"/>
                    <a:pt x="587" y="28"/>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264;p41"/>
            <p:cNvSpPr/>
            <p:nvPr/>
          </p:nvSpPr>
          <p:spPr>
            <a:xfrm>
              <a:off x="1742325" y="2123400"/>
              <a:ext cx="65575" cy="79525"/>
            </a:xfrm>
            <a:custGeom>
              <a:avLst/>
              <a:gdLst/>
              <a:ahLst/>
              <a:cxnLst/>
              <a:rect l="l" t="t" r="r" b="b"/>
              <a:pathLst>
                <a:path w="2623" h="3181" extrusionOk="0">
                  <a:moveTo>
                    <a:pt x="0" y="0"/>
                  </a:moveTo>
                  <a:lnTo>
                    <a:pt x="0" y="1674"/>
                  </a:lnTo>
                  <a:lnTo>
                    <a:pt x="2623" y="3181"/>
                  </a:lnTo>
                  <a:lnTo>
                    <a:pt x="2623" y="150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265;p41"/>
            <p:cNvSpPr/>
            <p:nvPr/>
          </p:nvSpPr>
          <p:spPr>
            <a:xfrm>
              <a:off x="2333075" y="2114825"/>
              <a:ext cx="51650" cy="570750"/>
            </a:xfrm>
            <a:custGeom>
              <a:avLst/>
              <a:gdLst/>
              <a:ahLst/>
              <a:cxnLst/>
              <a:rect l="l" t="t" r="r" b="b"/>
              <a:pathLst>
                <a:path w="2066" h="22830" extrusionOk="0">
                  <a:moveTo>
                    <a:pt x="1512" y="0"/>
                  </a:moveTo>
                  <a:cubicBezTo>
                    <a:pt x="1370" y="0"/>
                    <a:pt x="1208" y="48"/>
                    <a:pt x="1033" y="148"/>
                  </a:cubicBezTo>
                  <a:cubicBezTo>
                    <a:pt x="475" y="455"/>
                    <a:pt x="1" y="1264"/>
                    <a:pt x="1" y="1933"/>
                  </a:cubicBezTo>
                  <a:lnTo>
                    <a:pt x="1" y="22830"/>
                  </a:lnTo>
                  <a:lnTo>
                    <a:pt x="2065" y="21630"/>
                  </a:lnTo>
                  <a:lnTo>
                    <a:pt x="2065" y="734"/>
                  </a:lnTo>
                  <a:cubicBezTo>
                    <a:pt x="2065" y="264"/>
                    <a:pt x="1846" y="0"/>
                    <a:pt x="1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266;p41"/>
            <p:cNvSpPr/>
            <p:nvPr/>
          </p:nvSpPr>
          <p:spPr>
            <a:xfrm>
              <a:off x="2243100" y="2166875"/>
              <a:ext cx="51650" cy="572425"/>
            </a:xfrm>
            <a:custGeom>
              <a:avLst/>
              <a:gdLst/>
              <a:ahLst/>
              <a:cxnLst/>
              <a:rect l="l" t="t" r="r" b="b"/>
              <a:pathLst>
                <a:path w="2066" h="22897" extrusionOk="0">
                  <a:moveTo>
                    <a:pt x="1484" y="0"/>
                  </a:moveTo>
                  <a:cubicBezTo>
                    <a:pt x="1347" y="0"/>
                    <a:pt x="1193" y="42"/>
                    <a:pt x="1033" y="130"/>
                  </a:cubicBezTo>
                  <a:cubicBezTo>
                    <a:pt x="447" y="465"/>
                    <a:pt x="1" y="1274"/>
                    <a:pt x="1" y="1916"/>
                  </a:cubicBezTo>
                  <a:lnTo>
                    <a:pt x="1" y="22896"/>
                  </a:lnTo>
                  <a:lnTo>
                    <a:pt x="2065" y="21669"/>
                  </a:lnTo>
                  <a:lnTo>
                    <a:pt x="2065" y="716"/>
                  </a:lnTo>
                  <a:cubicBezTo>
                    <a:pt x="2065" y="259"/>
                    <a:pt x="1824" y="0"/>
                    <a:pt x="1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267;p41"/>
            <p:cNvSpPr/>
            <p:nvPr/>
          </p:nvSpPr>
          <p:spPr>
            <a:xfrm>
              <a:off x="2152425" y="2218875"/>
              <a:ext cx="51650" cy="573425"/>
            </a:xfrm>
            <a:custGeom>
              <a:avLst/>
              <a:gdLst/>
              <a:ahLst/>
              <a:cxnLst/>
              <a:rect l="l" t="t" r="r" b="b"/>
              <a:pathLst>
                <a:path w="2066" h="22937" extrusionOk="0">
                  <a:moveTo>
                    <a:pt x="1500" y="0"/>
                  </a:moveTo>
                  <a:cubicBezTo>
                    <a:pt x="1361" y="0"/>
                    <a:pt x="1203" y="46"/>
                    <a:pt x="1033" y="143"/>
                  </a:cubicBezTo>
                  <a:cubicBezTo>
                    <a:pt x="475" y="478"/>
                    <a:pt x="1" y="1287"/>
                    <a:pt x="1" y="1928"/>
                  </a:cubicBezTo>
                  <a:lnTo>
                    <a:pt x="1" y="22936"/>
                  </a:lnTo>
                  <a:lnTo>
                    <a:pt x="2065" y="21709"/>
                  </a:lnTo>
                  <a:lnTo>
                    <a:pt x="2065" y="729"/>
                  </a:lnTo>
                  <a:cubicBezTo>
                    <a:pt x="2065" y="273"/>
                    <a:pt x="1840" y="0"/>
                    <a:pt x="1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268;p41"/>
            <p:cNvSpPr/>
            <p:nvPr/>
          </p:nvSpPr>
          <p:spPr>
            <a:xfrm>
              <a:off x="2061750" y="2271175"/>
              <a:ext cx="52350" cy="574125"/>
            </a:xfrm>
            <a:custGeom>
              <a:avLst/>
              <a:gdLst/>
              <a:ahLst/>
              <a:cxnLst/>
              <a:rect l="l" t="t" r="r" b="b"/>
              <a:pathLst>
                <a:path w="2094" h="22965" extrusionOk="0">
                  <a:moveTo>
                    <a:pt x="1516" y="1"/>
                  </a:moveTo>
                  <a:cubicBezTo>
                    <a:pt x="1378" y="1"/>
                    <a:pt x="1223" y="46"/>
                    <a:pt x="1061" y="143"/>
                  </a:cubicBezTo>
                  <a:cubicBezTo>
                    <a:pt x="475" y="478"/>
                    <a:pt x="1" y="1287"/>
                    <a:pt x="1" y="1929"/>
                  </a:cubicBezTo>
                  <a:lnTo>
                    <a:pt x="1" y="22965"/>
                  </a:lnTo>
                  <a:lnTo>
                    <a:pt x="2093" y="21737"/>
                  </a:lnTo>
                  <a:lnTo>
                    <a:pt x="2093" y="729"/>
                  </a:lnTo>
                  <a:cubicBezTo>
                    <a:pt x="2093" y="274"/>
                    <a:pt x="1854" y="1"/>
                    <a:pt x="1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6" name="Google Shape;269;p41"/>
          <p:cNvGrpSpPr/>
          <p:nvPr/>
        </p:nvGrpSpPr>
        <p:grpSpPr>
          <a:xfrm flipH="1">
            <a:off x="604191" y="1976664"/>
            <a:ext cx="1244965" cy="2467063"/>
            <a:chOff x="5141125" y="399925"/>
            <a:chExt cx="841875" cy="1668400"/>
          </a:xfrm>
        </p:grpSpPr>
        <p:sp>
          <p:nvSpPr>
            <p:cNvPr id="67" name="Google Shape;270;p41"/>
            <p:cNvSpPr/>
            <p:nvPr/>
          </p:nvSpPr>
          <p:spPr>
            <a:xfrm>
              <a:off x="5579150" y="632175"/>
              <a:ext cx="403850" cy="1422900"/>
            </a:xfrm>
            <a:custGeom>
              <a:avLst/>
              <a:gdLst/>
              <a:ahLst/>
              <a:cxnLst/>
              <a:rect l="l" t="t" r="r" b="b"/>
              <a:pathLst>
                <a:path w="16154" h="56916" extrusionOk="0">
                  <a:moveTo>
                    <a:pt x="16154" y="1"/>
                  </a:moveTo>
                  <a:lnTo>
                    <a:pt x="0" y="9347"/>
                  </a:lnTo>
                  <a:lnTo>
                    <a:pt x="0" y="56915"/>
                  </a:lnTo>
                  <a:lnTo>
                    <a:pt x="16154" y="47597"/>
                  </a:lnTo>
                  <a:lnTo>
                    <a:pt x="161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271;p41"/>
            <p:cNvSpPr/>
            <p:nvPr/>
          </p:nvSpPr>
          <p:spPr>
            <a:xfrm>
              <a:off x="5176000" y="632175"/>
              <a:ext cx="403175" cy="1422900"/>
            </a:xfrm>
            <a:custGeom>
              <a:avLst/>
              <a:gdLst/>
              <a:ahLst/>
              <a:cxnLst/>
              <a:rect l="l" t="t" r="r" b="b"/>
              <a:pathLst>
                <a:path w="16127" h="56916" extrusionOk="0">
                  <a:moveTo>
                    <a:pt x="0" y="1"/>
                  </a:moveTo>
                  <a:lnTo>
                    <a:pt x="0" y="47597"/>
                  </a:lnTo>
                  <a:lnTo>
                    <a:pt x="16126" y="56915"/>
                  </a:lnTo>
                  <a:lnTo>
                    <a:pt x="16126" y="934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272;p41"/>
            <p:cNvSpPr/>
            <p:nvPr/>
          </p:nvSpPr>
          <p:spPr>
            <a:xfrm>
              <a:off x="5176000" y="399925"/>
              <a:ext cx="807000" cy="465950"/>
            </a:xfrm>
            <a:custGeom>
              <a:avLst/>
              <a:gdLst/>
              <a:ahLst/>
              <a:cxnLst/>
              <a:rect l="l" t="t" r="r" b="b"/>
              <a:pathLst>
                <a:path w="32280" h="18638" extrusionOk="0">
                  <a:moveTo>
                    <a:pt x="16210" y="1"/>
                  </a:moveTo>
                  <a:lnTo>
                    <a:pt x="0" y="9291"/>
                  </a:lnTo>
                  <a:lnTo>
                    <a:pt x="16126" y="18637"/>
                  </a:lnTo>
                  <a:lnTo>
                    <a:pt x="32280" y="9291"/>
                  </a:lnTo>
                  <a:lnTo>
                    <a:pt x="162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273;p41"/>
            <p:cNvSpPr/>
            <p:nvPr/>
          </p:nvSpPr>
          <p:spPr>
            <a:xfrm>
              <a:off x="5152275" y="1247350"/>
              <a:ext cx="403875" cy="820975"/>
            </a:xfrm>
            <a:custGeom>
              <a:avLst/>
              <a:gdLst/>
              <a:ahLst/>
              <a:cxnLst/>
              <a:rect l="l" t="t" r="r" b="b"/>
              <a:pathLst>
                <a:path w="16155" h="32839" extrusionOk="0">
                  <a:moveTo>
                    <a:pt x="1" y="1"/>
                  </a:moveTo>
                  <a:lnTo>
                    <a:pt x="1" y="23520"/>
                  </a:lnTo>
                  <a:lnTo>
                    <a:pt x="16154" y="32838"/>
                  </a:lnTo>
                  <a:lnTo>
                    <a:pt x="16154" y="931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274;p41"/>
            <p:cNvSpPr/>
            <p:nvPr/>
          </p:nvSpPr>
          <p:spPr>
            <a:xfrm>
              <a:off x="5556125" y="1471950"/>
              <a:ext cx="13975" cy="596375"/>
            </a:xfrm>
            <a:custGeom>
              <a:avLst/>
              <a:gdLst/>
              <a:ahLst/>
              <a:cxnLst/>
              <a:rect l="l" t="t" r="r" b="b"/>
              <a:pathLst>
                <a:path w="559" h="23855" extrusionOk="0">
                  <a:moveTo>
                    <a:pt x="558" y="0"/>
                  </a:moveTo>
                  <a:lnTo>
                    <a:pt x="0" y="335"/>
                  </a:lnTo>
                  <a:lnTo>
                    <a:pt x="0" y="23854"/>
                  </a:lnTo>
                  <a:lnTo>
                    <a:pt x="558" y="23519"/>
                  </a:lnTo>
                  <a:lnTo>
                    <a:pt x="5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275;p41"/>
            <p:cNvSpPr/>
            <p:nvPr/>
          </p:nvSpPr>
          <p:spPr>
            <a:xfrm>
              <a:off x="5152275" y="1239000"/>
              <a:ext cx="417825" cy="241350"/>
            </a:xfrm>
            <a:custGeom>
              <a:avLst/>
              <a:gdLst/>
              <a:ahLst/>
              <a:cxnLst/>
              <a:rect l="l" t="t" r="r" b="b"/>
              <a:pathLst>
                <a:path w="16713" h="9654" extrusionOk="0">
                  <a:moveTo>
                    <a:pt x="587" y="0"/>
                  </a:moveTo>
                  <a:lnTo>
                    <a:pt x="1" y="335"/>
                  </a:lnTo>
                  <a:lnTo>
                    <a:pt x="16154" y="9653"/>
                  </a:lnTo>
                  <a:lnTo>
                    <a:pt x="16712" y="9318"/>
                  </a:lnTo>
                  <a:lnTo>
                    <a:pt x="5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276;p41"/>
            <p:cNvSpPr/>
            <p:nvPr/>
          </p:nvSpPr>
          <p:spPr>
            <a:xfrm>
              <a:off x="5152275" y="645450"/>
              <a:ext cx="403875" cy="820950"/>
            </a:xfrm>
            <a:custGeom>
              <a:avLst/>
              <a:gdLst/>
              <a:ahLst/>
              <a:cxnLst/>
              <a:rect l="l" t="t" r="r" b="b"/>
              <a:pathLst>
                <a:path w="16155" h="32838" extrusionOk="0">
                  <a:moveTo>
                    <a:pt x="1" y="0"/>
                  </a:moveTo>
                  <a:lnTo>
                    <a:pt x="1" y="23519"/>
                  </a:lnTo>
                  <a:lnTo>
                    <a:pt x="16154" y="32837"/>
                  </a:lnTo>
                  <a:lnTo>
                    <a:pt x="16154" y="93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277;p41"/>
            <p:cNvSpPr/>
            <p:nvPr/>
          </p:nvSpPr>
          <p:spPr>
            <a:xfrm>
              <a:off x="5556125" y="870025"/>
              <a:ext cx="13975" cy="596375"/>
            </a:xfrm>
            <a:custGeom>
              <a:avLst/>
              <a:gdLst/>
              <a:ahLst/>
              <a:cxnLst/>
              <a:rect l="l" t="t" r="r" b="b"/>
              <a:pathLst>
                <a:path w="559" h="23855" extrusionOk="0">
                  <a:moveTo>
                    <a:pt x="558" y="1"/>
                  </a:moveTo>
                  <a:lnTo>
                    <a:pt x="0" y="335"/>
                  </a:lnTo>
                  <a:lnTo>
                    <a:pt x="0" y="23854"/>
                  </a:lnTo>
                  <a:lnTo>
                    <a:pt x="558" y="23519"/>
                  </a:lnTo>
                  <a:lnTo>
                    <a:pt x="5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278;p41"/>
            <p:cNvSpPr/>
            <p:nvPr/>
          </p:nvSpPr>
          <p:spPr>
            <a:xfrm>
              <a:off x="5152275" y="637075"/>
              <a:ext cx="417825" cy="241350"/>
            </a:xfrm>
            <a:custGeom>
              <a:avLst/>
              <a:gdLst/>
              <a:ahLst/>
              <a:cxnLst/>
              <a:rect l="l" t="t" r="r" b="b"/>
              <a:pathLst>
                <a:path w="16713" h="9654" extrusionOk="0">
                  <a:moveTo>
                    <a:pt x="587" y="0"/>
                  </a:moveTo>
                  <a:lnTo>
                    <a:pt x="1" y="335"/>
                  </a:lnTo>
                  <a:lnTo>
                    <a:pt x="16154" y="9653"/>
                  </a:lnTo>
                  <a:lnTo>
                    <a:pt x="16712" y="9319"/>
                  </a:lnTo>
                  <a:lnTo>
                    <a:pt x="5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279;p41"/>
            <p:cNvSpPr/>
            <p:nvPr/>
          </p:nvSpPr>
          <p:spPr>
            <a:xfrm>
              <a:off x="5292475" y="851200"/>
              <a:ext cx="101150" cy="122775"/>
            </a:xfrm>
            <a:custGeom>
              <a:avLst/>
              <a:gdLst/>
              <a:ahLst/>
              <a:cxnLst/>
              <a:rect l="l" t="t" r="r" b="b"/>
              <a:pathLst>
                <a:path w="4046" h="4911" extrusionOk="0">
                  <a:moveTo>
                    <a:pt x="1" y="0"/>
                  </a:moveTo>
                  <a:lnTo>
                    <a:pt x="1" y="2567"/>
                  </a:lnTo>
                  <a:lnTo>
                    <a:pt x="4046" y="4911"/>
                  </a:lnTo>
                  <a:lnTo>
                    <a:pt x="4046" y="231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280;p41"/>
            <p:cNvSpPr/>
            <p:nvPr/>
          </p:nvSpPr>
          <p:spPr>
            <a:xfrm>
              <a:off x="5152975" y="1210400"/>
              <a:ext cx="6300" cy="17450"/>
            </a:xfrm>
            <a:custGeom>
              <a:avLst/>
              <a:gdLst/>
              <a:ahLst/>
              <a:cxnLst/>
              <a:rect l="l" t="t" r="r" b="b"/>
              <a:pathLst>
                <a:path w="252" h="698" extrusionOk="0">
                  <a:moveTo>
                    <a:pt x="252" y="0"/>
                  </a:moveTo>
                  <a:lnTo>
                    <a:pt x="1" y="140"/>
                  </a:lnTo>
                  <a:lnTo>
                    <a:pt x="1" y="698"/>
                  </a:lnTo>
                  <a:lnTo>
                    <a:pt x="252" y="558"/>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281;p41"/>
            <p:cNvSpPr/>
            <p:nvPr/>
          </p:nvSpPr>
          <p:spPr>
            <a:xfrm>
              <a:off x="5141125" y="1213875"/>
              <a:ext cx="123475" cy="85825"/>
            </a:xfrm>
            <a:custGeom>
              <a:avLst/>
              <a:gdLst/>
              <a:ahLst/>
              <a:cxnLst/>
              <a:rect l="l" t="t" r="r" b="b"/>
              <a:pathLst>
                <a:path w="4939" h="3433" extrusionOk="0">
                  <a:moveTo>
                    <a:pt x="0" y="1"/>
                  </a:moveTo>
                  <a:lnTo>
                    <a:pt x="0" y="559"/>
                  </a:lnTo>
                  <a:lnTo>
                    <a:pt x="4939" y="3432"/>
                  </a:lnTo>
                  <a:lnTo>
                    <a:pt x="4939" y="287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282;p41"/>
            <p:cNvSpPr/>
            <p:nvPr/>
          </p:nvSpPr>
          <p:spPr>
            <a:xfrm>
              <a:off x="5264575" y="1278050"/>
              <a:ext cx="12575" cy="21650"/>
            </a:xfrm>
            <a:custGeom>
              <a:avLst/>
              <a:gdLst/>
              <a:ahLst/>
              <a:cxnLst/>
              <a:rect l="l" t="t" r="r" b="b"/>
              <a:pathLst>
                <a:path w="503" h="866" extrusionOk="0">
                  <a:moveTo>
                    <a:pt x="503" y="1"/>
                  </a:moveTo>
                  <a:lnTo>
                    <a:pt x="1" y="307"/>
                  </a:lnTo>
                  <a:lnTo>
                    <a:pt x="1" y="865"/>
                  </a:lnTo>
                  <a:lnTo>
                    <a:pt x="503" y="559"/>
                  </a:lnTo>
                  <a:lnTo>
                    <a:pt x="5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283;p41"/>
            <p:cNvSpPr/>
            <p:nvPr/>
          </p:nvSpPr>
          <p:spPr>
            <a:xfrm>
              <a:off x="5141125" y="1206900"/>
              <a:ext cx="136025" cy="78850"/>
            </a:xfrm>
            <a:custGeom>
              <a:avLst/>
              <a:gdLst/>
              <a:ahLst/>
              <a:cxnLst/>
              <a:rect l="l" t="t" r="r" b="b"/>
              <a:pathLst>
                <a:path w="5441" h="3154" extrusionOk="0">
                  <a:moveTo>
                    <a:pt x="475" y="1"/>
                  </a:moveTo>
                  <a:lnTo>
                    <a:pt x="0" y="280"/>
                  </a:lnTo>
                  <a:lnTo>
                    <a:pt x="4939" y="3153"/>
                  </a:lnTo>
                  <a:lnTo>
                    <a:pt x="5441" y="2847"/>
                  </a:lnTo>
                  <a:lnTo>
                    <a:pt x="5190" y="2707"/>
                  </a:lnTo>
                  <a:lnTo>
                    <a:pt x="4939" y="2847"/>
                  </a:lnTo>
                  <a:lnTo>
                    <a:pt x="475" y="280"/>
                  </a:lnTo>
                  <a:lnTo>
                    <a:pt x="726" y="140"/>
                  </a:ln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284;p41"/>
            <p:cNvSpPr/>
            <p:nvPr/>
          </p:nvSpPr>
          <p:spPr>
            <a:xfrm>
              <a:off x="5152975" y="1259925"/>
              <a:ext cx="6300" cy="18150"/>
            </a:xfrm>
            <a:custGeom>
              <a:avLst/>
              <a:gdLst/>
              <a:ahLst/>
              <a:cxnLst/>
              <a:rect l="l" t="t" r="r" b="b"/>
              <a:pathLst>
                <a:path w="252" h="726" extrusionOk="0">
                  <a:moveTo>
                    <a:pt x="252" y="0"/>
                  </a:moveTo>
                  <a:lnTo>
                    <a:pt x="1" y="140"/>
                  </a:lnTo>
                  <a:lnTo>
                    <a:pt x="1" y="726"/>
                  </a:lnTo>
                  <a:lnTo>
                    <a:pt x="252" y="558"/>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285;p41"/>
            <p:cNvSpPr/>
            <p:nvPr/>
          </p:nvSpPr>
          <p:spPr>
            <a:xfrm>
              <a:off x="5141125" y="1263400"/>
              <a:ext cx="123475" cy="85825"/>
            </a:xfrm>
            <a:custGeom>
              <a:avLst/>
              <a:gdLst/>
              <a:ahLst/>
              <a:cxnLst/>
              <a:rect l="l" t="t" r="r" b="b"/>
              <a:pathLst>
                <a:path w="4939" h="3433" extrusionOk="0">
                  <a:moveTo>
                    <a:pt x="0" y="1"/>
                  </a:moveTo>
                  <a:lnTo>
                    <a:pt x="0" y="587"/>
                  </a:lnTo>
                  <a:lnTo>
                    <a:pt x="4939" y="3432"/>
                  </a:lnTo>
                  <a:lnTo>
                    <a:pt x="4939" y="287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286;p41"/>
            <p:cNvSpPr/>
            <p:nvPr/>
          </p:nvSpPr>
          <p:spPr>
            <a:xfrm>
              <a:off x="5264575" y="1328275"/>
              <a:ext cx="12575" cy="20950"/>
            </a:xfrm>
            <a:custGeom>
              <a:avLst/>
              <a:gdLst/>
              <a:ahLst/>
              <a:cxnLst/>
              <a:rect l="l" t="t" r="r" b="b"/>
              <a:pathLst>
                <a:path w="503" h="838" extrusionOk="0">
                  <a:moveTo>
                    <a:pt x="503" y="0"/>
                  </a:moveTo>
                  <a:lnTo>
                    <a:pt x="1" y="279"/>
                  </a:lnTo>
                  <a:lnTo>
                    <a:pt x="1" y="837"/>
                  </a:lnTo>
                  <a:lnTo>
                    <a:pt x="503" y="558"/>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287;p41"/>
            <p:cNvSpPr/>
            <p:nvPr/>
          </p:nvSpPr>
          <p:spPr>
            <a:xfrm>
              <a:off x="5141125" y="1256425"/>
              <a:ext cx="136025" cy="78850"/>
            </a:xfrm>
            <a:custGeom>
              <a:avLst/>
              <a:gdLst/>
              <a:ahLst/>
              <a:cxnLst/>
              <a:rect l="l" t="t" r="r" b="b"/>
              <a:pathLst>
                <a:path w="5441" h="3154" extrusionOk="0">
                  <a:moveTo>
                    <a:pt x="475" y="1"/>
                  </a:moveTo>
                  <a:lnTo>
                    <a:pt x="0" y="280"/>
                  </a:lnTo>
                  <a:lnTo>
                    <a:pt x="4939" y="3153"/>
                  </a:lnTo>
                  <a:lnTo>
                    <a:pt x="5441" y="2874"/>
                  </a:lnTo>
                  <a:lnTo>
                    <a:pt x="5190" y="2735"/>
                  </a:lnTo>
                  <a:lnTo>
                    <a:pt x="4939" y="2874"/>
                  </a:lnTo>
                  <a:lnTo>
                    <a:pt x="475" y="280"/>
                  </a:lnTo>
                  <a:lnTo>
                    <a:pt x="726" y="140"/>
                  </a:ln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fade">
                                      <p:cBhvr>
                                        <p:cTn id="7" dur="1000"/>
                                        <p:tgtEl>
                                          <p:spTgt spid="142"/>
                                        </p:tgtEl>
                                      </p:cBhvr>
                                    </p:animEffect>
                                    <p:anim calcmode="lin" valueType="num">
                                      <p:cBhvr>
                                        <p:cTn id="8" dur="1000" fill="hold"/>
                                        <p:tgtEl>
                                          <p:spTgt spid="142"/>
                                        </p:tgtEl>
                                        <p:attrNameLst>
                                          <p:attrName>ppt_x</p:attrName>
                                        </p:attrNameLst>
                                      </p:cBhvr>
                                      <p:tavLst>
                                        <p:tav tm="0">
                                          <p:val>
                                            <p:strVal val="#ppt_x"/>
                                          </p:val>
                                        </p:tav>
                                        <p:tav tm="100000">
                                          <p:val>
                                            <p:strVal val="#ppt_x"/>
                                          </p:val>
                                        </p:tav>
                                      </p:tavLst>
                                    </p:anim>
                                    <p:anim calcmode="lin" valueType="num">
                                      <p:cBhvr>
                                        <p:cTn id="9" dur="1000" fill="hold"/>
                                        <p:tgtEl>
                                          <p:spTgt spid="14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2"/>
                                        </p:tgtEl>
                                        <p:attrNameLst>
                                          <p:attrName>style.visibility</p:attrName>
                                        </p:attrNameLst>
                                      </p:cBhvr>
                                      <p:to>
                                        <p:strVal val="visible"/>
                                      </p:to>
                                    </p:set>
                                    <p:animEffect transition="in" filter="fade">
                                      <p:cBhvr>
                                        <p:cTn id="12" dur="1000"/>
                                        <p:tgtEl>
                                          <p:spTgt spid="82"/>
                                        </p:tgtEl>
                                      </p:cBhvr>
                                    </p:animEffect>
                                    <p:anim calcmode="lin" valueType="num">
                                      <p:cBhvr>
                                        <p:cTn id="13" dur="1000" fill="hold"/>
                                        <p:tgtEl>
                                          <p:spTgt spid="82"/>
                                        </p:tgtEl>
                                        <p:attrNameLst>
                                          <p:attrName>ppt_x</p:attrName>
                                        </p:attrNameLst>
                                      </p:cBhvr>
                                      <p:tavLst>
                                        <p:tav tm="0">
                                          <p:val>
                                            <p:strVal val="#ppt_x"/>
                                          </p:val>
                                        </p:tav>
                                        <p:tav tm="100000">
                                          <p:val>
                                            <p:strVal val="#ppt_x"/>
                                          </p:val>
                                        </p:tav>
                                      </p:tavLst>
                                    </p:anim>
                                    <p:anim calcmode="lin" valueType="num">
                                      <p:cBhvr>
                                        <p:cTn id="14" dur="1000" fill="hold"/>
                                        <p:tgtEl>
                                          <p:spTgt spid="8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1000"/>
                                        <p:tgtEl>
                                          <p:spTgt spid="37"/>
                                        </p:tgtEl>
                                      </p:cBhvr>
                                    </p:animEffect>
                                    <p:anim calcmode="lin" valueType="num">
                                      <p:cBhvr>
                                        <p:cTn id="18" dur="1000" fill="hold"/>
                                        <p:tgtEl>
                                          <p:spTgt spid="37"/>
                                        </p:tgtEl>
                                        <p:attrNameLst>
                                          <p:attrName>ppt_x</p:attrName>
                                        </p:attrNameLst>
                                      </p:cBhvr>
                                      <p:tavLst>
                                        <p:tav tm="0">
                                          <p:val>
                                            <p:strVal val="#ppt_x"/>
                                          </p:val>
                                        </p:tav>
                                        <p:tav tm="100000">
                                          <p:val>
                                            <p:strVal val="#ppt_x"/>
                                          </p:val>
                                        </p:tav>
                                      </p:tavLst>
                                    </p:anim>
                                    <p:anim calcmode="lin" valueType="num">
                                      <p:cBhvr>
                                        <p:cTn id="19" dur="1000" fill="hold"/>
                                        <p:tgtEl>
                                          <p:spTgt spid="37"/>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66"/>
                                        </p:tgtEl>
                                        <p:attrNameLst>
                                          <p:attrName>style.visibility</p:attrName>
                                        </p:attrNameLst>
                                      </p:cBhvr>
                                      <p:to>
                                        <p:strVal val="visible"/>
                                      </p:to>
                                    </p:set>
                                    <p:animEffect transition="in" filter="fade">
                                      <p:cBhvr>
                                        <p:cTn id="22" dur="1000"/>
                                        <p:tgtEl>
                                          <p:spTgt spid="66"/>
                                        </p:tgtEl>
                                      </p:cBhvr>
                                    </p:animEffect>
                                    <p:anim calcmode="lin" valueType="num">
                                      <p:cBhvr>
                                        <p:cTn id="23" dur="1000" fill="hold"/>
                                        <p:tgtEl>
                                          <p:spTgt spid="66"/>
                                        </p:tgtEl>
                                        <p:attrNameLst>
                                          <p:attrName>ppt_x</p:attrName>
                                        </p:attrNameLst>
                                      </p:cBhvr>
                                      <p:tavLst>
                                        <p:tav tm="0">
                                          <p:val>
                                            <p:strVal val="#ppt_x"/>
                                          </p:val>
                                        </p:tav>
                                        <p:tav tm="100000">
                                          <p:val>
                                            <p:strVal val="#ppt_x"/>
                                          </p:val>
                                        </p:tav>
                                      </p:tavLst>
                                    </p:anim>
                                    <p:anim calcmode="lin" valueType="num">
                                      <p:cBhvr>
                                        <p:cTn id="24" dur="1000" fill="hold"/>
                                        <p:tgtEl>
                                          <p:spTgt spid="66"/>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1000"/>
                                        <p:tgtEl>
                                          <p:spTgt spid="38"/>
                                        </p:tgtEl>
                                      </p:cBhvr>
                                    </p:animEffect>
                                    <p:anim calcmode="lin" valueType="num">
                                      <p:cBhvr>
                                        <p:cTn id="28" dur="1000" fill="hold"/>
                                        <p:tgtEl>
                                          <p:spTgt spid="38"/>
                                        </p:tgtEl>
                                        <p:attrNameLst>
                                          <p:attrName>ppt_x</p:attrName>
                                        </p:attrNameLst>
                                      </p:cBhvr>
                                      <p:tavLst>
                                        <p:tav tm="0">
                                          <p:val>
                                            <p:strVal val="#ppt_x"/>
                                          </p:val>
                                        </p:tav>
                                        <p:tav tm="100000">
                                          <p:val>
                                            <p:strVal val="#ppt_x"/>
                                          </p:val>
                                        </p:tav>
                                      </p:tavLst>
                                    </p:anim>
                                    <p:anim calcmode="lin" valueType="num">
                                      <p:cBhvr>
                                        <p:cTn id="29" dur="1000" fill="hold"/>
                                        <p:tgtEl>
                                          <p:spTgt spid="38"/>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405"/>
                                        </p:tgtEl>
                                        <p:attrNameLst>
                                          <p:attrName>style.visibility</p:attrName>
                                        </p:attrNameLst>
                                      </p:cBhvr>
                                      <p:to>
                                        <p:strVal val="visible"/>
                                      </p:to>
                                    </p:set>
                                    <p:animEffect transition="in" filter="fade">
                                      <p:cBhvr>
                                        <p:cTn id="32" dur="1000"/>
                                        <p:tgtEl>
                                          <p:spTgt spid="405"/>
                                        </p:tgtEl>
                                      </p:cBhvr>
                                    </p:animEffect>
                                    <p:anim calcmode="lin" valueType="num">
                                      <p:cBhvr>
                                        <p:cTn id="33" dur="1000" fill="hold"/>
                                        <p:tgtEl>
                                          <p:spTgt spid="405"/>
                                        </p:tgtEl>
                                        <p:attrNameLst>
                                          <p:attrName>ppt_x</p:attrName>
                                        </p:attrNameLst>
                                      </p:cBhvr>
                                      <p:tavLst>
                                        <p:tav tm="0">
                                          <p:val>
                                            <p:strVal val="#ppt_x"/>
                                          </p:val>
                                        </p:tav>
                                        <p:tav tm="100000">
                                          <p:val>
                                            <p:strVal val="#ppt_x"/>
                                          </p:val>
                                        </p:tav>
                                      </p:tavLst>
                                    </p:anim>
                                    <p:anim calcmode="lin" valueType="num">
                                      <p:cBhvr>
                                        <p:cTn id="34" dur="1000" fill="hold"/>
                                        <p:tgtEl>
                                          <p:spTgt spid="405"/>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330">
                                            <p:txEl>
                                              <p:pRg st="1" end="1"/>
                                            </p:txEl>
                                          </p:spTgt>
                                        </p:tgtEl>
                                        <p:attrNameLst>
                                          <p:attrName>style.visibility</p:attrName>
                                        </p:attrNameLst>
                                      </p:cBhvr>
                                      <p:to>
                                        <p:strVal val="visible"/>
                                      </p:to>
                                    </p:set>
                                    <p:animEffect transition="in" filter="fade">
                                      <p:cBhvr>
                                        <p:cTn id="37" dur="1000"/>
                                        <p:tgtEl>
                                          <p:spTgt spid="330">
                                            <p:txEl>
                                              <p:pRg st="1" end="1"/>
                                            </p:txEl>
                                          </p:spTgt>
                                        </p:tgtEl>
                                      </p:cBhvr>
                                    </p:animEffect>
                                    <p:anim calcmode="lin" valueType="num">
                                      <p:cBhvr>
                                        <p:cTn id="38" dur="1000" fill="hold"/>
                                        <p:tgtEl>
                                          <p:spTgt spid="330">
                                            <p:txEl>
                                              <p:pRg st="1" end="1"/>
                                            </p:txEl>
                                          </p:spTgt>
                                        </p:tgtEl>
                                        <p:attrNameLst>
                                          <p:attrName>ppt_x</p:attrName>
                                        </p:attrNameLst>
                                      </p:cBhvr>
                                      <p:tavLst>
                                        <p:tav tm="0">
                                          <p:val>
                                            <p:strVal val="#ppt_x"/>
                                          </p:val>
                                        </p:tav>
                                        <p:tav tm="100000">
                                          <p:val>
                                            <p:strVal val="#ppt_x"/>
                                          </p:val>
                                        </p:tav>
                                      </p:tavLst>
                                    </p:anim>
                                    <p:anim calcmode="lin" valueType="num">
                                      <p:cBhvr>
                                        <p:cTn id="39" dur="1000" fill="hold"/>
                                        <p:tgtEl>
                                          <p:spTgt spid="330">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p:bldP spid="82" grpId="0"/>
      <p:bldP spid="37" grpId="0" animBg="1"/>
      <p:bldP spid="330" grpId="0" build="p"/>
      <p:bldP spid="142" grpId="1"/>
      <p:bldP spid="82" grpId="1"/>
      <p:bldP spid="37" grpId="1" animBg="1"/>
      <p:bldP spid="330"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9" name="Google Shape;329;p44"/>
          <p:cNvSpPr/>
          <p:nvPr/>
        </p:nvSpPr>
        <p:spPr>
          <a:xfrm rot="5400000">
            <a:off x="6867900" y="-734500"/>
            <a:ext cx="2743800" cy="30102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44"/>
          <p:cNvSpPr txBox="1">
            <a:spLocks noGrp="1"/>
          </p:cNvSpPr>
          <p:nvPr>
            <p:ph type="subTitle" idx="1"/>
          </p:nvPr>
        </p:nvSpPr>
        <p:spPr>
          <a:xfrm>
            <a:off x="3013578" y="2398934"/>
            <a:ext cx="5952621" cy="2625775"/>
          </a:xfrm>
          <a:prstGeom prst="rect">
            <a:avLst/>
          </a:prstGeom>
        </p:spPr>
        <p:txBody>
          <a:bodyPr spcFirstLastPara="1" wrap="square" lIns="91425" tIns="91425" rIns="91425" bIns="91425" anchor="b" anchorCtr="0">
            <a:noAutofit/>
          </a:bodyPr>
          <a:lstStyle/>
          <a:p>
            <a:pPr marL="0" lvl="0" indent="0"/>
            <a:endParaRPr lang="fr-FR" sz="1400" dirty="0"/>
          </a:p>
          <a:p>
            <a:pPr marL="0" lvl="0" indent="0" algn="dist" rtl="0">
              <a:lnSpc>
                <a:spcPct val="120000"/>
              </a:lnSpc>
            </a:pPr>
            <a:r>
              <a:rPr lang="fr-FR" sz="1400" dirty="0">
                <a:latin typeface="+mj-lt"/>
                <a:cs typeface="+mj-lt"/>
              </a:rPr>
              <a:t>L'application de gestion de réparation de stock développée au sein de l'entreprise Dreamax  pour d'optimiser et de simplifier le processus de gestion des produits défectueux à réparer. Elle a été conçue dans le but d'améliorer l'efficacité et la précision de la gestion des réparations en offrant aux administrateurs une plateforme centralisée et conviviale. Son objectif est de faciliter la visualisation, l'ajout, la modification et la suppression des clients et des produits défectueux, tout en centralisant les informations nécessaires dans une base de données. Cette application vise également à améliorer la traçabilité des réparations, à optimiser la gestion du stock et à fournir une vue d'ensemble complète de l'état des réparations en cours</a:t>
            </a:r>
            <a:r>
              <a:rPr lang="fr-FR" dirty="0">
                <a:latin typeface="+mj-lt"/>
                <a:cs typeface="+mj-lt"/>
              </a:rPr>
              <a:t>.</a:t>
            </a:r>
            <a:endParaRPr lang="fr-FR" dirty="0">
              <a:latin typeface="+mj-lt"/>
              <a:cs typeface="+mj-lt"/>
            </a:endParaRPr>
          </a:p>
        </p:txBody>
      </p:sp>
      <p:cxnSp>
        <p:nvCxnSpPr>
          <p:cNvPr id="405" name="Google Shape;405;p44"/>
          <p:cNvCxnSpPr/>
          <p:nvPr/>
        </p:nvCxnSpPr>
        <p:spPr>
          <a:xfrm>
            <a:off x="4260021" y="1909806"/>
            <a:ext cx="3029700" cy="0"/>
          </a:xfrm>
          <a:prstGeom prst="straightConnector1">
            <a:avLst/>
          </a:prstGeom>
          <a:noFill/>
          <a:ln w="28575" cap="flat" cmpd="sng">
            <a:solidFill>
              <a:schemeClr val="dk1"/>
            </a:solidFill>
            <a:prstDash val="solid"/>
            <a:round/>
            <a:headEnd type="none" w="med" len="med"/>
            <a:tailEnd type="none" w="med" len="med"/>
          </a:ln>
        </p:spPr>
      </p:cxnSp>
      <p:sp>
        <p:nvSpPr>
          <p:cNvPr id="82" name="Google Shape;1182;p65"/>
          <p:cNvSpPr txBox="1">
            <a:spLocks noGrp="1"/>
          </p:cNvSpPr>
          <p:nvPr>
            <p:ph type="title"/>
          </p:nvPr>
        </p:nvSpPr>
        <p:spPr>
          <a:xfrm>
            <a:off x="3632659" y="976926"/>
            <a:ext cx="6025466" cy="1186200"/>
          </a:xfrm>
          <a:prstGeom prst="rect">
            <a:avLst/>
          </a:prstGeom>
        </p:spPr>
        <p:txBody>
          <a:bodyPr spcFirstLastPara="1" wrap="square" lIns="91425" tIns="91425" rIns="91425" bIns="91425" anchor="t" anchorCtr="0">
            <a:noAutofit/>
          </a:bodyPr>
          <a:lstStyle/>
          <a:p>
            <a:pPr lvl="0"/>
            <a:r>
              <a:rPr lang="en-GB" dirty="0"/>
              <a:t>Introduction</a:t>
            </a:r>
            <a:endParaRPr dirty="0"/>
          </a:p>
        </p:txBody>
      </p:sp>
      <p:sp>
        <p:nvSpPr>
          <p:cNvPr id="112" name="Google Shape;1181;p65"/>
          <p:cNvSpPr/>
          <p:nvPr/>
        </p:nvSpPr>
        <p:spPr>
          <a:xfrm rot="5400000">
            <a:off x="434483" y="300354"/>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184;p65"/>
          <p:cNvSpPr txBox="1"/>
          <p:nvPr/>
        </p:nvSpPr>
        <p:spPr>
          <a:xfrm>
            <a:off x="641483" y="653410"/>
            <a:ext cx="1656000" cy="11862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r>
              <a:rPr lang="en-GB" sz="7300" dirty="0" smtClean="0">
                <a:solidFill>
                  <a:schemeClr val="dk1"/>
                </a:solidFill>
                <a:latin typeface="Lexend Giga"/>
                <a:ea typeface="Lexend Giga"/>
                <a:cs typeface="Lexend Giga"/>
                <a:sym typeface="Lexend Giga"/>
              </a:rPr>
              <a:t>02</a:t>
            </a:r>
            <a:endParaRPr lang="en-GB" sz="7300" dirty="0">
              <a:solidFill>
                <a:schemeClr val="dk1"/>
              </a:solidFill>
              <a:latin typeface="Lexend Giga"/>
              <a:ea typeface="Lexend Giga"/>
              <a:cs typeface="Lexend Giga"/>
              <a:sym typeface="Lexend Giga"/>
            </a:endParaRPr>
          </a:p>
        </p:txBody>
      </p:sp>
      <p:sp>
        <p:nvSpPr>
          <p:cNvPr id="143" name="Google Shape;1185;p65"/>
          <p:cNvSpPr/>
          <p:nvPr/>
        </p:nvSpPr>
        <p:spPr>
          <a:xfrm rot="16200000">
            <a:off x="434483" y="297285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4" name="Google Shape;1187;p65"/>
          <p:cNvGrpSpPr/>
          <p:nvPr/>
        </p:nvGrpSpPr>
        <p:grpSpPr>
          <a:xfrm flipH="1">
            <a:off x="694641" y="2337796"/>
            <a:ext cx="1549683" cy="2069980"/>
            <a:chOff x="1551900" y="1720950"/>
            <a:chExt cx="864200" cy="1154350"/>
          </a:xfrm>
        </p:grpSpPr>
        <p:sp>
          <p:nvSpPr>
            <p:cNvPr id="145" name="Google Shape;1188;p65"/>
            <p:cNvSpPr/>
            <p:nvPr/>
          </p:nvSpPr>
          <p:spPr>
            <a:xfrm>
              <a:off x="2022000" y="1986700"/>
              <a:ext cx="394100" cy="880925"/>
            </a:xfrm>
            <a:custGeom>
              <a:avLst/>
              <a:gdLst/>
              <a:ahLst/>
              <a:cxnLst/>
              <a:rect l="l" t="t" r="r" b="b"/>
              <a:pathLst>
                <a:path w="15764" h="35237" extrusionOk="0">
                  <a:moveTo>
                    <a:pt x="15708" y="0"/>
                  </a:moveTo>
                  <a:lnTo>
                    <a:pt x="1" y="9235"/>
                  </a:lnTo>
                  <a:lnTo>
                    <a:pt x="57" y="35237"/>
                  </a:lnTo>
                  <a:lnTo>
                    <a:pt x="15764" y="26030"/>
                  </a:lnTo>
                  <a:lnTo>
                    <a:pt x="1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189;p65"/>
            <p:cNvSpPr/>
            <p:nvPr/>
          </p:nvSpPr>
          <p:spPr>
            <a:xfrm>
              <a:off x="1567950" y="1958100"/>
              <a:ext cx="455475" cy="909525"/>
            </a:xfrm>
            <a:custGeom>
              <a:avLst/>
              <a:gdLst/>
              <a:ahLst/>
              <a:cxnLst/>
              <a:rect l="l" t="t" r="r" b="b"/>
              <a:pathLst>
                <a:path w="18219" h="36381" extrusionOk="0">
                  <a:moveTo>
                    <a:pt x="0" y="0"/>
                  </a:moveTo>
                  <a:lnTo>
                    <a:pt x="56" y="26030"/>
                  </a:lnTo>
                  <a:lnTo>
                    <a:pt x="18219" y="36381"/>
                  </a:lnTo>
                  <a:lnTo>
                    <a:pt x="18163" y="1037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190;p65"/>
            <p:cNvSpPr/>
            <p:nvPr/>
          </p:nvSpPr>
          <p:spPr>
            <a:xfrm>
              <a:off x="2009450" y="2351475"/>
              <a:ext cx="11875" cy="523825"/>
            </a:xfrm>
            <a:custGeom>
              <a:avLst/>
              <a:gdLst/>
              <a:ahLst/>
              <a:cxnLst/>
              <a:rect l="l" t="t" r="r" b="b"/>
              <a:pathLst>
                <a:path w="475" h="20953" extrusionOk="0">
                  <a:moveTo>
                    <a:pt x="447" y="0"/>
                  </a:moveTo>
                  <a:lnTo>
                    <a:pt x="1" y="279"/>
                  </a:lnTo>
                  <a:lnTo>
                    <a:pt x="28" y="20952"/>
                  </a:lnTo>
                  <a:lnTo>
                    <a:pt x="475" y="20701"/>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191;p65"/>
            <p:cNvSpPr/>
            <p:nvPr/>
          </p:nvSpPr>
          <p:spPr>
            <a:xfrm>
              <a:off x="1554700" y="2092000"/>
              <a:ext cx="465925" cy="266475"/>
            </a:xfrm>
            <a:custGeom>
              <a:avLst/>
              <a:gdLst/>
              <a:ahLst/>
              <a:cxnLst/>
              <a:rect l="l" t="t" r="r" b="b"/>
              <a:pathLst>
                <a:path w="18637" h="10659" extrusionOk="0">
                  <a:moveTo>
                    <a:pt x="475" y="1"/>
                  </a:moveTo>
                  <a:lnTo>
                    <a:pt x="0" y="280"/>
                  </a:lnTo>
                  <a:lnTo>
                    <a:pt x="18191" y="10658"/>
                  </a:lnTo>
                  <a:lnTo>
                    <a:pt x="18637" y="10379"/>
                  </a:lnTo>
                  <a:lnTo>
                    <a:pt x="4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192;p65"/>
            <p:cNvSpPr/>
            <p:nvPr/>
          </p:nvSpPr>
          <p:spPr>
            <a:xfrm>
              <a:off x="1554700" y="2098975"/>
              <a:ext cx="455475" cy="776325"/>
            </a:xfrm>
            <a:custGeom>
              <a:avLst/>
              <a:gdLst/>
              <a:ahLst/>
              <a:cxnLst/>
              <a:rect l="l" t="t" r="r" b="b"/>
              <a:pathLst>
                <a:path w="18219" h="31053" extrusionOk="0">
                  <a:moveTo>
                    <a:pt x="0" y="1"/>
                  </a:moveTo>
                  <a:lnTo>
                    <a:pt x="56" y="20674"/>
                  </a:lnTo>
                  <a:lnTo>
                    <a:pt x="18218" y="31052"/>
                  </a:lnTo>
                  <a:lnTo>
                    <a:pt x="18191" y="1037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193;p65"/>
            <p:cNvSpPr/>
            <p:nvPr/>
          </p:nvSpPr>
          <p:spPr>
            <a:xfrm>
              <a:off x="2008750" y="2218950"/>
              <a:ext cx="11200" cy="136725"/>
            </a:xfrm>
            <a:custGeom>
              <a:avLst/>
              <a:gdLst/>
              <a:ahLst/>
              <a:cxnLst/>
              <a:rect l="l" t="t" r="r" b="b"/>
              <a:pathLst>
                <a:path w="448" h="5469" extrusionOk="0">
                  <a:moveTo>
                    <a:pt x="447" y="0"/>
                  </a:moveTo>
                  <a:lnTo>
                    <a:pt x="1" y="251"/>
                  </a:lnTo>
                  <a:lnTo>
                    <a:pt x="1" y="5469"/>
                  </a:lnTo>
                  <a:lnTo>
                    <a:pt x="447" y="5190"/>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194;p65"/>
            <p:cNvSpPr/>
            <p:nvPr/>
          </p:nvSpPr>
          <p:spPr>
            <a:xfrm>
              <a:off x="1554700" y="1959475"/>
              <a:ext cx="465250" cy="265775"/>
            </a:xfrm>
            <a:custGeom>
              <a:avLst/>
              <a:gdLst/>
              <a:ahLst/>
              <a:cxnLst/>
              <a:rect l="l" t="t" r="r" b="b"/>
              <a:pathLst>
                <a:path w="18610" h="10631" extrusionOk="0">
                  <a:moveTo>
                    <a:pt x="447" y="1"/>
                  </a:moveTo>
                  <a:lnTo>
                    <a:pt x="0" y="252"/>
                  </a:lnTo>
                  <a:lnTo>
                    <a:pt x="18163" y="10630"/>
                  </a:lnTo>
                  <a:lnTo>
                    <a:pt x="18609" y="10379"/>
                  </a:lnTo>
                  <a:lnTo>
                    <a:pt x="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195;p65"/>
            <p:cNvSpPr/>
            <p:nvPr/>
          </p:nvSpPr>
          <p:spPr>
            <a:xfrm>
              <a:off x="1554700" y="1965775"/>
              <a:ext cx="454075" cy="389900"/>
            </a:xfrm>
            <a:custGeom>
              <a:avLst/>
              <a:gdLst/>
              <a:ahLst/>
              <a:cxnLst/>
              <a:rect l="l" t="t" r="r" b="b"/>
              <a:pathLst>
                <a:path w="18163" h="15596" extrusionOk="0">
                  <a:moveTo>
                    <a:pt x="0" y="0"/>
                  </a:moveTo>
                  <a:lnTo>
                    <a:pt x="0" y="5217"/>
                  </a:lnTo>
                  <a:lnTo>
                    <a:pt x="18163" y="15596"/>
                  </a:lnTo>
                  <a:lnTo>
                    <a:pt x="18163" y="1037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196;p65"/>
            <p:cNvSpPr/>
            <p:nvPr/>
          </p:nvSpPr>
          <p:spPr>
            <a:xfrm>
              <a:off x="1828100" y="2174300"/>
              <a:ext cx="46750" cy="57925"/>
            </a:xfrm>
            <a:custGeom>
              <a:avLst/>
              <a:gdLst/>
              <a:ahLst/>
              <a:cxnLst/>
              <a:rect l="l" t="t" r="r" b="b"/>
              <a:pathLst>
                <a:path w="1870" h="2317" extrusionOk="0">
                  <a:moveTo>
                    <a:pt x="531" y="1"/>
                  </a:moveTo>
                  <a:lnTo>
                    <a:pt x="503" y="29"/>
                  </a:lnTo>
                  <a:lnTo>
                    <a:pt x="475" y="29"/>
                  </a:lnTo>
                  <a:lnTo>
                    <a:pt x="447" y="57"/>
                  </a:lnTo>
                  <a:lnTo>
                    <a:pt x="1" y="308"/>
                  </a:lnTo>
                  <a:lnTo>
                    <a:pt x="57" y="280"/>
                  </a:lnTo>
                  <a:lnTo>
                    <a:pt x="84" y="280"/>
                  </a:lnTo>
                  <a:lnTo>
                    <a:pt x="112" y="252"/>
                  </a:lnTo>
                  <a:lnTo>
                    <a:pt x="336" y="252"/>
                  </a:lnTo>
                  <a:lnTo>
                    <a:pt x="363" y="280"/>
                  </a:lnTo>
                  <a:lnTo>
                    <a:pt x="391" y="280"/>
                  </a:lnTo>
                  <a:lnTo>
                    <a:pt x="475" y="308"/>
                  </a:lnTo>
                  <a:lnTo>
                    <a:pt x="503" y="308"/>
                  </a:lnTo>
                  <a:lnTo>
                    <a:pt x="587" y="364"/>
                  </a:lnTo>
                  <a:cubicBezTo>
                    <a:pt x="642" y="391"/>
                    <a:pt x="698" y="419"/>
                    <a:pt x="754" y="475"/>
                  </a:cubicBezTo>
                  <a:lnTo>
                    <a:pt x="810" y="503"/>
                  </a:lnTo>
                  <a:lnTo>
                    <a:pt x="921" y="615"/>
                  </a:lnTo>
                  <a:lnTo>
                    <a:pt x="949" y="643"/>
                  </a:lnTo>
                  <a:cubicBezTo>
                    <a:pt x="977" y="670"/>
                    <a:pt x="1033" y="726"/>
                    <a:pt x="1061" y="782"/>
                  </a:cubicBezTo>
                  <a:cubicBezTo>
                    <a:pt x="1117" y="838"/>
                    <a:pt x="1145" y="922"/>
                    <a:pt x="1173" y="977"/>
                  </a:cubicBezTo>
                  <a:lnTo>
                    <a:pt x="1200" y="977"/>
                  </a:lnTo>
                  <a:cubicBezTo>
                    <a:pt x="1228" y="1033"/>
                    <a:pt x="1256" y="1117"/>
                    <a:pt x="1284" y="1173"/>
                  </a:cubicBezTo>
                  <a:cubicBezTo>
                    <a:pt x="1312" y="1228"/>
                    <a:pt x="1340" y="1312"/>
                    <a:pt x="1368" y="1368"/>
                  </a:cubicBezTo>
                  <a:lnTo>
                    <a:pt x="1368" y="1396"/>
                  </a:lnTo>
                  <a:cubicBezTo>
                    <a:pt x="1396" y="1452"/>
                    <a:pt x="1396" y="1507"/>
                    <a:pt x="1396" y="1563"/>
                  </a:cubicBezTo>
                  <a:lnTo>
                    <a:pt x="1424" y="1591"/>
                  </a:lnTo>
                  <a:cubicBezTo>
                    <a:pt x="1424" y="1647"/>
                    <a:pt x="1424" y="1731"/>
                    <a:pt x="1424" y="1786"/>
                  </a:cubicBezTo>
                  <a:cubicBezTo>
                    <a:pt x="1424" y="2031"/>
                    <a:pt x="1344" y="2223"/>
                    <a:pt x="1210" y="2310"/>
                  </a:cubicBezTo>
                  <a:lnTo>
                    <a:pt x="1210" y="2310"/>
                  </a:lnTo>
                  <a:lnTo>
                    <a:pt x="1647" y="2037"/>
                  </a:lnTo>
                  <a:cubicBezTo>
                    <a:pt x="1786" y="1954"/>
                    <a:pt x="1870" y="1786"/>
                    <a:pt x="1870" y="1507"/>
                  </a:cubicBezTo>
                  <a:cubicBezTo>
                    <a:pt x="1870" y="1480"/>
                    <a:pt x="1870" y="1424"/>
                    <a:pt x="1870" y="1368"/>
                  </a:cubicBezTo>
                  <a:lnTo>
                    <a:pt x="1870" y="1340"/>
                  </a:lnTo>
                  <a:lnTo>
                    <a:pt x="1842" y="1312"/>
                  </a:lnTo>
                  <a:lnTo>
                    <a:pt x="1842" y="1256"/>
                  </a:lnTo>
                  <a:lnTo>
                    <a:pt x="1814" y="1145"/>
                  </a:lnTo>
                  <a:lnTo>
                    <a:pt x="1814" y="1117"/>
                  </a:lnTo>
                  <a:lnTo>
                    <a:pt x="1786" y="1061"/>
                  </a:lnTo>
                  <a:lnTo>
                    <a:pt x="1758" y="977"/>
                  </a:lnTo>
                  <a:lnTo>
                    <a:pt x="1731" y="922"/>
                  </a:lnTo>
                  <a:lnTo>
                    <a:pt x="1731" y="894"/>
                  </a:lnTo>
                  <a:lnTo>
                    <a:pt x="1703" y="838"/>
                  </a:lnTo>
                  <a:lnTo>
                    <a:pt x="1675" y="782"/>
                  </a:lnTo>
                  <a:lnTo>
                    <a:pt x="1647" y="726"/>
                  </a:lnTo>
                  <a:lnTo>
                    <a:pt x="1619" y="698"/>
                  </a:lnTo>
                  <a:lnTo>
                    <a:pt x="1591" y="643"/>
                  </a:lnTo>
                  <a:lnTo>
                    <a:pt x="1535" y="559"/>
                  </a:lnTo>
                  <a:lnTo>
                    <a:pt x="1507" y="531"/>
                  </a:lnTo>
                  <a:lnTo>
                    <a:pt x="1479" y="475"/>
                  </a:lnTo>
                  <a:lnTo>
                    <a:pt x="1424" y="419"/>
                  </a:lnTo>
                  <a:lnTo>
                    <a:pt x="1396" y="364"/>
                  </a:lnTo>
                  <a:lnTo>
                    <a:pt x="1368" y="336"/>
                  </a:lnTo>
                  <a:lnTo>
                    <a:pt x="1312" y="308"/>
                  </a:lnTo>
                  <a:lnTo>
                    <a:pt x="1256" y="252"/>
                  </a:lnTo>
                  <a:lnTo>
                    <a:pt x="1200" y="196"/>
                  </a:lnTo>
                  <a:cubicBezTo>
                    <a:pt x="1145" y="168"/>
                    <a:pt x="1089" y="140"/>
                    <a:pt x="1033" y="85"/>
                  </a:cubicBezTo>
                  <a:lnTo>
                    <a:pt x="949" y="57"/>
                  </a:lnTo>
                  <a:lnTo>
                    <a:pt x="921" y="29"/>
                  </a:lnTo>
                  <a:lnTo>
                    <a:pt x="838" y="1"/>
                  </a:lnTo>
                  <a:close/>
                  <a:moveTo>
                    <a:pt x="1210" y="2310"/>
                  </a:moveTo>
                  <a:lnTo>
                    <a:pt x="1200" y="2316"/>
                  </a:lnTo>
                  <a:cubicBezTo>
                    <a:pt x="1204" y="2314"/>
                    <a:pt x="1207" y="2312"/>
                    <a:pt x="1210" y="23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197;p65"/>
            <p:cNvSpPr/>
            <p:nvPr/>
          </p:nvSpPr>
          <p:spPr>
            <a:xfrm>
              <a:off x="1822525" y="2180650"/>
              <a:ext cx="41175" cy="52900"/>
            </a:xfrm>
            <a:custGeom>
              <a:avLst/>
              <a:gdLst/>
              <a:ahLst/>
              <a:cxnLst/>
              <a:rect l="l" t="t" r="r" b="b"/>
              <a:pathLst>
                <a:path w="1647" h="2116" extrusionOk="0">
                  <a:moveTo>
                    <a:pt x="447" y="1"/>
                  </a:moveTo>
                  <a:cubicBezTo>
                    <a:pt x="182" y="1"/>
                    <a:pt x="1" y="208"/>
                    <a:pt x="1" y="584"/>
                  </a:cubicBezTo>
                  <a:cubicBezTo>
                    <a:pt x="1" y="1114"/>
                    <a:pt x="363" y="1756"/>
                    <a:pt x="838" y="2007"/>
                  </a:cubicBezTo>
                  <a:cubicBezTo>
                    <a:pt x="968" y="2080"/>
                    <a:pt x="1091" y="2115"/>
                    <a:pt x="1200" y="2115"/>
                  </a:cubicBezTo>
                  <a:cubicBezTo>
                    <a:pt x="1465" y="2115"/>
                    <a:pt x="1647" y="1908"/>
                    <a:pt x="1647" y="1532"/>
                  </a:cubicBezTo>
                  <a:cubicBezTo>
                    <a:pt x="1647" y="1002"/>
                    <a:pt x="1284" y="361"/>
                    <a:pt x="810" y="110"/>
                  </a:cubicBezTo>
                  <a:cubicBezTo>
                    <a:pt x="679" y="36"/>
                    <a:pt x="556"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198;p65"/>
            <p:cNvSpPr/>
            <p:nvPr/>
          </p:nvSpPr>
          <p:spPr>
            <a:xfrm>
              <a:off x="1904125" y="2217550"/>
              <a:ext cx="46750" cy="58625"/>
            </a:xfrm>
            <a:custGeom>
              <a:avLst/>
              <a:gdLst/>
              <a:ahLst/>
              <a:cxnLst/>
              <a:rect l="l" t="t" r="r" b="b"/>
              <a:pathLst>
                <a:path w="1870" h="2345" extrusionOk="0">
                  <a:moveTo>
                    <a:pt x="84" y="280"/>
                  </a:moveTo>
                  <a:lnTo>
                    <a:pt x="75" y="289"/>
                  </a:lnTo>
                  <a:lnTo>
                    <a:pt x="75" y="289"/>
                  </a:lnTo>
                  <a:lnTo>
                    <a:pt x="90" y="280"/>
                  </a:lnTo>
                  <a:close/>
                  <a:moveTo>
                    <a:pt x="75" y="289"/>
                  </a:moveTo>
                  <a:lnTo>
                    <a:pt x="1" y="335"/>
                  </a:lnTo>
                  <a:lnTo>
                    <a:pt x="57" y="307"/>
                  </a:lnTo>
                  <a:lnTo>
                    <a:pt x="75" y="289"/>
                  </a:lnTo>
                  <a:close/>
                  <a:moveTo>
                    <a:pt x="587" y="1"/>
                  </a:moveTo>
                  <a:lnTo>
                    <a:pt x="559" y="28"/>
                  </a:lnTo>
                  <a:lnTo>
                    <a:pt x="503" y="28"/>
                  </a:lnTo>
                  <a:lnTo>
                    <a:pt x="447" y="56"/>
                  </a:lnTo>
                  <a:lnTo>
                    <a:pt x="90" y="280"/>
                  </a:lnTo>
                  <a:lnTo>
                    <a:pt x="363" y="280"/>
                  </a:lnTo>
                  <a:lnTo>
                    <a:pt x="391" y="307"/>
                  </a:lnTo>
                  <a:lnTo>
                    <a:pt x="447" y="307"/>
                  </a:lnTo>
                  <a:lnTo>
                    <a:pt x="475" y="335"/>
                  </a:lnTo>
                  <a:lnTo>
                    <a:pt x="587" y="391"/>
                  </a:lnTo>
                  <a:cubicBezTo>
                    <a:pt x="642" y="419"/>
                    <a:pt x="698" y="447"/>
                    <a:pt x="754" y="475"/>
                  </a:cubicBezTo>
                  <a:lnTo>
                    <a:pt x="810" y="531"/>
                  </a:lnTo>
                  <a:lnTo>
                    <a:pt x="894" y="614"/>
                  </a:lnTo>
                  <a:lnTo>
                    <a:pt x="921" y="642"/>
                  </a:lnTo>
                  <a:cubicBezTo>
                    <a:pt x="977" y="698"/>
                    <a:pt x="1005" y="754"/>
                    <a:pt x="1061" y="810"/>
                  </a:cubicBezTo>
                  <a:cubicBezTo>
                    <a:pt x="1117" y="865"/>
                    <a:pt x="1145" y="921"/>
                    <a:pt x="1173" y="977"/>
                  </a:cubicBezTo>
                  <a:lnTo>
                    <a:pt x="1173" y="1005"/>
                  </a:lnTo>
                  <a:cubicBezTo>
                    <a:pt x="1228" y="1061"/>
                    <a:pt x="1256" y="1117"/>
                    <a:pt x="1284" y="1200"/>
                  </a:cubicBezTo>
                  <a:cubicBezTo>
                    <a:pt x="1312" y="1256"/>
                    <a:pt x="1340" y="1312"/>
                    <a:pt x="1340" y="1396"/>
                  </a:cubicBezTo>
                  <a:lnTo>
                    <a:pt x="1368" y="1396"/>
                  </a:lnTo>
                  <a:cubicBezTo>
                    <a:pt x="1368" y="1451"/>
                    <a:pt x="1396" y="1535"/>
                    <a:pt x="1396" y="1591"/>
                  </a:cubicBezTo>
                  <a:lnTo>
                    <a:pt x="1396" y="1619"/>
                  </a:lnTo>
                  <a:cubicBezTo>
                    <a:pt x="1424" y="1675"/>
                    <a:pt x="1424" y="1730"/>
                    <a:pt x="1424" y="1814"/>
                  </a:cubicBezTo>
                  <a:cubicBezTo>
                    <a:pt x="1424" y="2065"/>
                    <a:pt x="1340" y="2233"/>
                    <a:pt x="1173" y="2344"/>
                  </a:cubicBezTo>
                  <a:lnTo>
                    <a:pt x="1619" y="2065"/>
                  </a:lnTo>
                  <a:cubicBezTo>
                    <a:pt x="1786" y="1981"/>
                    <a:pt x="1870" y="1786"/>
                    <a:pt x="1870" y="1535"/>
                  </a:cubicBezTo>
                  <a:cubicBezTo>
                    <a:pt x="1870" y="1479"/>
                    <a:pt x="1870" y="1423"/>
                    <a:pt x="1870" y="1368"/>
                  </a:cubicBezTo>
                  <a:lnTo>
                    <a:pt x="1842" y="1340"/>
                  </a:lnTo>
                  <a:lnTo>
                    <a:pt x="1842" y="1312"/>
                  </a:lnTo>
                  <a:lnTo>
                    <a:pt x="1842" y="1256"/>
                  </a:lnTo>
                  <a:lnTo>
                    <a:pt x="1814" y="1172"/>
                  </a:lnTo>
                  <a:lnTo>
                    <a:pt x="1814" y="1144"/>
                  </a:lnTo>
                  <a:lnTo>
                    <a:pt x="1786" y="1117"/>
                  </a:lnTo>
                  <a:lnTo>
                    <a:pt x="1786" y="1089"/>
                  </a:lnTo>
                  <a:lnTo>
                    <a:pt x="1758" y="1005"/>
                  </a:lnTo>
                  <a:lnTo>
                    <a:pt x="1731" y="921"/>
                  </a:lnTo>
                  <a:lnTo>
                    <a:pt x="1703" y="865"/>
                  </a:lnTo>
                  <a:lnTo>
                    <a:pt x="1647" y="782"/>
                  </a:lnTo>
                  <a:lnTo>
                    <a:pt x="1619" y="726"/>
                  </a:lnTo>
                  <a:lnTo>
                    <a:pt x="1591" y="642"/>
                  </a:lnTo>
                  <a:lnTo>
                    <a:pt x="1535" y="586"/>
                  </a:lnTo>
                  <a:lnTo>
                    <a:pt x="1507" y="559"/>
                  </a:lnTo>
                  <a:lnTo>
                    <a:pt x="1507" y="531"/>
                  </a:lnTo>
                  <a:lnTo>
                    <a:pt x="1479" y="503"/>
                  </a:lnTo>
                  <a:lnTo>
                    <a:pt x="1396" y="419"/>
                  </a:lnTo>
                  <a:lnTo>
                    <a:pt x="1368" y="391"/>
                  </a:lnTo>
                  <a:lnTo>
                    <a:pt x="1340" y="363"/>
                  </a:lnTo>
                  <a:lnTo>
                    <a:pt x="1312" y="335"/>
                  </a:lnTo>
                  <a:lnTo>
                    <a:pt x="1256" y="252"/>
                  </a:lnTo>
                  <a:lnTo>
                    <a:pt x="1200" y="224"/>
                  </a:lnTo>
                  <a:cubicBezTo>
                    <a:pt x="1145" y="196"/>
                    <a:pt x="1089" y="140"/>
                    <a:pt x="1033" y="112"/>
                  </a:cubicBezTo>
                  <a:lnTo>
                    <a:pt x="921" y="56"/>
                  </a:lnTo>
                  <a:lnTo>
                    <a:pt x="894" y="56"/>
                  </a:lnTo>
                  <a:lnTo>
                    <a:pt x="838" y="28"/>
                  </a:lnTo>
                  <a:lnTo>
                    <a:pt x="782" y="28"/>
                  </a:lnTo>
                  <a:lnTo>
                    <a:pt x="7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199;p65"/>
            <p:cNvSpPr/>
            <p:nvPr/>
          </p:nvSpPr>
          <p:spPr>
            <a:xfrm>
              <a:off x="1898550" y="2224300"/>
              <a:ext cx="41175" cy="53050"/>
            </a:xfrm>
            <a:custGeom>
              <a:avLst/>
              <a:gdLst/>
              <a:ahLst/>
              <a:cxnLst/>
              <a:rect l="l" t="t" r="r" b="b"/>
              <a:pathLst>
                <a:path w="1647" h="2122" extrusionOk="0">
                  <a:moveTo>
                    <a:pt x="444" y="0"/>
                  </a:moveTo>
                  <a:cubicBezTo>
                    <a:pt x="181" y="0"/>
                    <a:pt x="1" y="222"/>
                    <a:pt x="1" y="595"/>
                  </a:cubicBezTo>
                  <a:cubicBezTo>
                    <a:pt x="1" y="1098"/>
                    <a:pt x="363" y="1739"/>
                    <a:pt x="810" y="2018"/>
                  </a:cubicBezTo>
                  <a:cubicBezTo>
                    <a:pt x="943" y="2089"/>
                    <a:pt x="1067" y="2122"/>
                    <a:pt x="1177" y="2122"/>
                  </a:cubicBezTo>
                  <a:cubicBezTo>
                    <a:pt x="1459" y="2122"/>
                    <a:pt x="1647" y="1905"/>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200;p65"/>
            <p:cNvSpPr/>
            <p:nvPr/>
          </p:nvSpPr>
          <p:spPr>
            <a:xfrm>
              <a:off x="1551900" y="1956700"/>
              <a:ext cx="458275" cy="280400"/>
            </a:xfrm>
            <a:custGeom>
              <a:avLst/>
              <a:gdLst/>
              <a:ahLst/>
              <a:cxnLst/>
              <a:rect l="l" t="t" r="r" b="b"/>
              <a:pathLst>
                <a:path w="18331" h="11216" extrusionOk="0">
                  <a:moveTo>
                    <a:pt x="1" y="0"/>
                  </a:moveTo>
                  <a:lnTo>
                    <a:pt x="1" y="698"/>
                  </a:lnTo>
                  <a:lnTo>
                    <a:pt x="18330" y="11216"/>
                  </a:lnTo>
                  <a:lnTo>
                    <a:pt x="18330" y="1049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201;p65"/>
            <p:cNvSpPr/>
            <p:nvPr/>
          </p:nvSpPr>
          <p:spPr>
            <a:xfrm>
              <a:off x="1551900" y="1720950"/>
              <a:ext cx="864200" cy="498025"/>
            </a:xfrm>
            <a:custGeom>
              <a:avLst/>
              <a:gdLst/>
              <a:ahLst/>
              <a:cxnLst/>
              <a:rect l="l" t="t" r="r" b="b"/>
              <a:pathLst>
                <a:path w="34568" h="19921" extrusionOk="0">
                  <a:moveTo>
                    <a:pt x="15959" y="0"/>
                  </a:moveTo>
                  <a:lnTo>
                    <a:pt x="1" y="9430"/>
                  </a:lnTo>
                  <a:lnTo>
                    <a:pt x="18330" y="19920"/>
                  </a:lnTo>
                  <a:lnTo>
                    <a:pt x="34568" y="10658"/>
                  </a:lnTo>
                  <a:lnTo>
                    <a:pt x="159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202;p65"/>
            <p:cNvSpPr/>
            <p:nvPr/>
          </p:nvSpPr>
          <p:spPr>
            <a:xfrm>
              <a:off x="2010150" y="1987375"/>
              <a:ext cx="405950" cy="249725"/>
            </a:xfrm>
            <a:custGeom>
              <a:avLst/>
              <a:gdLst/>
              <a:ahLst/>
              <a:cxnLst/>
              <a:rect l="l" t="t" r="r" b="b"/>
              <a:pathLst>
                <a:path w="16238" h="9989" extrusionOk="0">
                  <a:moveTo>
                    <a:pt x="16238" y="1"/>
                  </a:moveTo>
                  <a:lnTo>
                    <a:pt x="0" y="9263"/>
                  </a:lnTo>
                  <a:lnTo>
                    <a:pt x="0" y="9989"/>
                  </a:lnTo>
                  <a:lnTo>
                    <a:pt x="16238" y="643"/>
                  </a:lnTo>
                  <a:lnTo>
                    <a:pt x="16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203;p65"/>
            <p:cNvSpPr/>
            <p:nvPr/>
          </p:nvSpPr>
          <p:spPr>
            <a:xfrm>
              <a:off x="1869950" y="2616500"/>
              <a:ext cx="37700" cy="30025"/>
            </a:xfrm>
            <a:custGeom>
              <a:avLst/>
              <a:gdLst/>
              <a:ahLst/>
              <a:cxnLst/>
              <a:rect l="l" t="t" r="r" b="b"/>
              <a:pathLst>
                <a:path w="1508" h="1201" extrusionOk="0">
                  <a:moveTo>
                    <a:pt x="1507" y="1"/>
                  </a:moveTo>
                  <a:lnTo>
                    <a:pt x="949" y="308"/>
                  </a:lnTo>
                  <a:cubicBezTo>
                    <a:pt x="810" y="503"/>
                    <a:pt x="670" y="670"/>
                    <a:pt x="531" y="810"/>
                  </a:cubicBezTo>
                  <a:cubicBezTo>
                    <a:pt x="363" y="977"/>
                    <a:pt x="196" y="1089"/>
                    <a:pt x="1" y="1201"/>
                  </a:cubicBezTo>
                  <a:lnTo>
                    <a:pt x="559" y="894"/>
                  </a:lnTo>
                  <a:cubicBezTo>
                    <a:pt x="921" y="670"/>
                    <a:pt x="1228" y="364"/>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204;p65"/>
            <p:cNvSpPr/>
            <p:nvPr/>
          </p:nvSpPr>
          <p:spPr>
            <a:xfrm>
              <a:off x="1655125" y="2325725"/>
              <a:ext cx="225325" cy="289100"/>
            </a:xfrm>
            <a:custGeom>
              <a:avLst/>
              <a:gdLst/>
              <a:ahLst/>
              <a:cxnLst/>
              <a:rect l="l" t="t" r="r" b="b"/>
              <a:pathLst>
                <a:path w="9013" h="11564" extrusionOk="0">
                  <a:moveTo>
                    <a:pt x="2507" y="0"/>
                  </a:moveTo>
                  <a:cubicBezTo>
                    <a:pt x="1035" y="0"/>
                    <a:pt x="21" y="1162"/>
                    <a:pt x="1" y="3178"/>
                  </a:cubicBezTo>
                  <a:cubicBezTo>
                    <a:pt x="1" y="6052"/>
                    <a:pt x="2010" y="9512"/>
                    <a:pt x="4493" y="10934"/>
                  </a:cubicBezTo>
                  <a:cubicBezTo>
                    <a:pt x="5222" y="11361"/>
                    <a:pt x="5911" y="11563"/>
                    <a:pt x="6520" y="11563"/>
                  </a:cubicBezTo>
                  <a:cubicBezTo>
                    <a:pt x="7983" y="11563"/>
                    <a:pt x="8984" y="10397"/>
                    <a:pt x="8984" y="8368"/>
                  </a:cubicBezTo>
                  <a:cubicBezTo>
                    <a:pt x="9012" y="5522"/>
                    <a:pt x="7003" y="2062"/>
                    <a:pt x="4520" y="612"/>
                  </a:cubicBezTo>
                  <a:cubicBezTo>
                    <a:pt x="3797" y="197"/>
                    <a:pt x="3113" y="0"/>
                    <a:pt x="2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205;p65"/>
            <p:cNvSpPr/>
            <p:nvPr/>
          </p:nvSpPr>
          <p:spPr>
            <a:xfrm>
              <a:off x="1664900" y="2276150"/>
              <a:ext cx="242750" cy="185550"/>
            </a:xfrm>
            <a:custGeom>
              <a:avLst/>
              <a:gdLst/>
              <a:ahLst/>
              <a:cxnLst/>
              <a:rect l="l" t="t" r="r" b="b"/>
              <a:pathLst>
                <a:path w="9710" h="7422" extrusionOk="0">
                  <a:moveTo>
                    <a:pt x="1953" y="0"/>
                  </a:moveTo>
                  <a:lnTo>
                    <a:pt x="1870" y="28"/>
                  </a:lnTo>
                  <a:lnTo>
                    <a:pt x="1786" y="28"/>
                  </a:lnTo>
                  <a:cubicBezTo>
                    <a:pt x="1646" y="28"/>
                    <a:pt x="1535" y="56"/>
                    <a:pt x="1451" y="84"/>
                  </a:cubicBezTo>
                  <a:lnTo>
                    <a:pt x="1367" y="84"/>
                  </a:lnTo>
                  <a:cubicBezTo>
                    <a:pt x="1256" y="112"/>
                    <a:pt x="1144" y="140"/>
                    <a:pt x="1033" y="195"/>
                  </a:cubicBezTo>
                  <a:lnTo>
                    <a:pt x="1005" y="195"/>
                  </a:lnTo>
                  <a:cubicBezTo>
                    <a:pt x="865" y="251"/>
                    <a:pt x="698" y="307"/>
                    <a:pt x="558" y="391"/>
                  </a:cubicBezTo>
                  <a:lnTo>
                    <a:pt x="0" y="725"/>
                  </a:lnTo>
                  <a:cubicBezTo>
                    <a:pt x="140" y="642"/>
                    <a:pt x="307" y="558"/>
                    <a:pt x="447" y="502"/>
                  </a:cubicBezTo>
                  <a:cubicBezTo>
                    <a:pt x="558" y="474"/>
                    <a:pt x="698" y="447"/>
                    <a:pt x="809" y="419"/>
                  </a:cubicBezTo>
                  <a:lnTo>
                    <a:pt x="893" y="391"/>
                  </a:lnTo>
                  <a:cubicBezTo>
                    <a:pt x="1033" y="363"/>
                    <a:pt x="1172" y="335"/>
                    <a:pt x="1312" y="335"/>
                  </a:cubicBezTo>
                  <a:lnTo>
                    <a:pt x="1898" y="335"/>
                  </a:lnTo>
                  <a:cubicBezTo>
                    <a:pt x="2065" y="363"/>
                    <a:pt x="2204" y="391"/>
                    <a:pt x="2372" y="419"/>
                  </a:cubicBezTo>
                  <a:lnTo>
                    <a:pt x="2428" y="419"/>
                  </a:lnTo>
                  <a:cubicBezTo>
                    <a:pt x="2595" y="474"/>
                    <a:pt x="2762" y="530"/>
                    <a:pt x="2930" y="586"/>
                  </a:cubicBezTo>
                  <a:lnTo>
                    <a:pt x="2958" y="586"/>
                  </a:lnTo>
                  <a:cubicBezTo>
                    <a:pt x="3153" y="642"/>
                    <a:pt x="3348" y="725"/>
                    <a:pt x="3516" y="809"/>
                  </a:cubicBezTo>
                  <a:lnTo>
                    <a:pt x="3544" y="837"/>
                  </a:lnTo>
                  <a:cubicBezTo>
                    <a:pt x="3739" y="921"/>
                    <a:pt x="3934" y="1004"/>
                    <a:pt x="4129" y="1116"/>
                  </a:cubicBezTo>
                  <a:cubicBezTo>
                    <a:pt x="4408" y="1283"/>
                    <a:pt x="4660" y="1451"/>
                    <a:pt x="4939" y="1646"/>
                  </a:cubicBezTo>
                  <a:cubicBezTo>
                    <a:pt x="5190" y="1841"/>
                    <a:pt x="5441" y="2037"/>
                    <a:pt x="5692" y="2260"/>
                  </a:cubicBezTo>
                  <a:cubicBezTo>
                    <a:pt x="5943" y="2483"/>
                    <a:pt x="6166" y="2734"/>
                    <a:pt x="6417" y="2985"/>
                  </a:cubicBezTo>
                  <a:cubicBezTo>
                    <a:pt x="6640" y="3236"/>
                    <a:pt x="6864" y="3488"/>
                    <a:pt x="7087" y="3766"/>
                  </a:cubicBezTo>
                  <a:cubicBezTo>
                    <a:pt x="7310" y="4045"/>
                    <a:pt x="7505" y="4324"/>
                    <a:pt x="7701" y="4603"/>
                  </a:cubicBezTo>
                  <a:cubicBezTo>
                    <a:pt x="7728" y="4659"/>
                    <a:pt x="7756" y="4687"/>
                    <a:pt x="7784" y="4743"/>
                  </a:cubicBezTo>
                  <a:cubicBezTo>
                    <a:pt x="7952" y="4966"/>
                    <a:pt x="8091" y="5217"/>
                    <a:pt x="8231" y="5468"/>
                  </a:cubicBezTo>
                  <a:cubicBezTo>
                    <a:pt x="8259" y="5524"/>
                    <a:pt x="8286" y="5552"/>
                    <a:pt x="8314" y="5608"/>
                  </a:cubicBezTo>
                  <a:cubicBezTo>
                    <a:pt x="8454" y="5887"/>
                    <a:pt x="8621" y="6166"/>
                    <a:pt x="8761" y="6445"/>
                  </a:cubicBezTo>
                  <a:lnTo>
                    <a:pt x="8761" y="6473"/>
                  </a:lnTo>
                  <a:cubicBezTo>
                    <a:pt x="8900" y="6780"/>
                    <a:pt x="9040" y="7114"/>
                    <a:pt x="9179" y="7421"/>
                  </a:cubicBezTo>
                  <a:lnTo>
                    <a:pt x="9709" y="7114"/>
                  </a:lnTo>
                  <a:lnTo>
                    <a:pt x="9681" y="7003"/>
                  </a:lnTo>
                  <a:cubicBezTo>
                    <a:pt x="9653" y="6919"/>
                    <a:pt x="9598" y="6807"/>
                    <a:pt x="9570" y="6724"/>
                  </a:cubicBezTo>
                  <a:cubicBezTo>
                    <a:pt x="9542" y="6640"/>
                    <a:pt x="9486" y="6529"/>
                    <a:pt x="9458" y="6445"/>
                  </a:cubicBezTo>
                  <a:cubicBezTo>
                    <a:pt x="9402" y="6361"/>
                    <a:pt x="9374" y="6250"/>
                    <a:pt x="9319" y="6166"/>
                  </a:cubicBezTo>
                  <a:lnTo>
                    <a:pt x="9319" y="6138"/>
                  </a:lnTo>
                  <a:lnTo>
                    <a:pt x="9291" y="6138"/>
                  </a:lnTo>
                  <a:cubicBezTo>
                    <a:pt x="9263" y="6054"/>
                    <a:pt x="9235" y="5971"/>
                    <a:pt x="9179" y="5887"/>
                  </a:cubicBezTo>
                  <a:cubicBezTo>
                    <a:pt x="9123" y="5775"/>
                    <a:pt x="9068" y="5664"/>
                    <a:pt x="9012" y="5552"/>
                  </a:cubicBezTo>
                  <a:cubicBezTo>
                    <a:pt x="8956" y="5468"/>
                    <a:pt x="8900" y="5357"/>
                    <a:pt x="8872" y="5273"/>
                  </a:cubicBezTo>
                  <a:cubicBezTo>
                    <a:pt x="8844" y="5245"/>
                    <a:pt x="8816" y="5189"/>
                    <a:pt x="8789" y="5161"/>
                  </a:cubicBezTo>
                  <a:lnTo>
                    <a:pt x="8733" y="5022"/>
                  </a:lnTo>
                  <a:cubicBezTo>
                    <a:pt x="8593" y="4827"/>
                    <a:pt x="8454" y="4603"/>
                    <a:pt x="8342" y="4408"/>
                  </a:cubicBezTo>
                  <a:cubicBezTo>
                    <a:pt x="8314" y="4380"/>
                    <a:pt x="8286" y="4324"/>
                    <a:pt x="8259" y="4297"/>
                  </a:cubicBezTo>
                  <a:lnTo>
                    <a:pt x="8231" y="4269"/>
                  </a:lnTo>
                  <a:cubicBezTo>
                    <a:pt x="8119" y="4101"/>
                    <a:pt x="8007" y="3934"/>
                    <a:pt x="7896" y="3766"/>
                  </a:cubicBezTo>
                  <a:cubicBezTo>
                    <a:pt x="7812" y="3683"/>
                    <a:pt x="7728" y="3571"/>
                    <a:pt x="7645" y="3460"/>
                  </a:cubicBezTo>
                  <a:lnTo>
                    <a:pt x="7645" y="3432"/>
                  </a:lnTo>
                  <a:cubicBezTo>
                    <a:pt x="7561" y="3348"/>
                    <a:pt x="7505" y="3264"/>
                    <a:pt x="7422" y="3181"/>
                  </a:cubicBezTo>
                  <a:cubicBezTo>
                    <a:pt x="7366" y="3097"/>
                    <a:pt x="7282" y="3013"/>
                    <a:pt x="7198" y="2930"/>
                  </a:cubicBezTo>
                  <a:cubicBezTo>
                    <a:pt x="7143" y="2846"/>
                    <a:pt x="7059" y="2762"/>
                    <a:pt x="6975" y="2678"/>
                  </a:cubicBezTo>
                  <a:lnTo>
                    <a:pt x="6975" y="2651"/>
                  </a:lnTo>
                  <a:cubicBezTo>
                    <a:pt x="6891" y="2567"/>
                    <a:pt x="6808" y="2511"/>
                    <a:pt x="6752" y="2427"/>
                  </a:cubicBezTo>
                  <a:cubicBezTo>
                    <a:pt x="6668" y="2344"/>
                    <a:pt x="6585" y="2260"/>
                    <a:pt x="6501" y="2204"/>
                  </a:cubicBezTo>
                  <a:cubicBezTo>
                    <a:pt x="6417" y="2120"/>
                    <a:pt x="6333" y="2037"/>
                    <a:pt x="6250" y="1953"/>
                  </a:cubicBezTo>
                  <a:cubicBezTo>
                    <a:pt x="6166" y="1869"/>
                    <a:pt x="6082" y="1786"/>
                    <a:pt x="5999" y="1730"/>
                  </a:cubicBezTo>
                  <a:cubicBezTo>
                    <a:pt x="5915" y="1646"/>
                    <a:pt x="5831" y="1590"/>
                    <a:pt x="5748" y="1507"/>
                  </a:cubicBezTo>
                  <a:cubicBezTo>
                    <a:pt x="5664" y="1451"/>
                    <a:pt x="5552" y="1395"/>
                    <a:pt x="5469" y="1311"/>
                  </a:cubicBezTo>
                  <a:cubicBezTo>
                    <a:pt x="5385" y="1256"/>
                    <a:pt x="5301" y="1200"/>
                    <a:pt x="5218" y="1144"/>
                  </a:cubicBezTo>
                  <a:cubicBezTo>
                    <a:pt x="5134" y="1088"/>
                    <a:pt x="5078" y="1032"/>
                    <a:pt x="4994" y="977"/>
                  </a:cubicBezTo>
                  <a:cubicBezTo>
                    <a:pt x="4911" y="921"/>
                    <a:pt x="4827" y="893"/>
                    <a:pt x="4743" y="837"/>
                  </a:cubicBezTo>
                  <a:lnTo>
                    <a:pt x="4687" y="809"/>
                  </a:lnTo>
                  <a:cubicBezTo>
                    <a:pt x="4632" y="753"/>
                    <a:pt x="4548" y="725"/>
                    <a:pt x="4492" y="698"/>
                  </a:cubicBezTo>
                  <a:cubicBezTo>
                    <a:pt x="4408" y="642"/>
                    <a:pt x="4353" y="614"/>
                    <a:pt x="4269" y="586"/>
                  </a:cubicBezTo>
                  <a:cubicBezTo>
                    <a:pt x="4213" y="558"/>
                    <a:pt x="4157" y="530"/>
                    <a:pt x="4102" y="502"/>
                  </a:cubicBezTo>
                  <a:lnTo>
                    <a:pt x="4074" y="474"/>
                  </a:lnTo>
                  <a:lnTo>
                    <a:pt x="4018" y="474"/>
                  </a:lnTo>
                  <a:cubicBezTo>
                    <a:pt x="3962" y="419"/>
                    <a:pt x="3878" y="391"/>
                    <a:pt x="3795" y="363"/>
                  </a:cubicBezTo>
                  <a:cubicBezTo>
                    <a:pt x="3711" y="335"/>
                    <a:pt x="3627" y="307"/>
                    <a:pt x="3571" y="279"/>
                  </a:cubicBezTo>
                  <a:lnTo>
                    <a:pt x="3516" y="279"/>
                  </a:lnTo>
                  <a:lnTo>
                    <a:pt x="3488" y="251"/>
                  </a:lnTo>
                  <a:cubicBezTo>
                    <a:pt x="3432" y="223"/>
                    <a:pt x="3376" y="223"/>
                    <a:pt x="3320" y="195"/>
                  </a:cubicBezTo>
                  <a:cubicBezTo>
                    <a:pt x="3265" y="168"/>
                    <a:pt x="3181" y="168"/>
                    <a:pt x="3097" y="140"/>
                  </a:cubicBezTo>
                  <a:lnTo>
                    <a:pt x="2986" y="112"/>
                  </a:lnTo>
                  <a:lnTo>
                    <a:pt x="2930" y="112"/>
                  </a:lnTo>
                  <a:lnTo>
                    <a:pt x="2846" y="84"/>
                  </a:lnTo>
                  <a:cubicBezTo>
                    <a:pt x="2762" y="56"/>
                    <a:pt x="2679" y="56"/>
                    <a:pt x="2595" y="56"/>
                  </a:cubicBezTo>
                  <a:cubicBezTo>
                    <a:pt x="2539" y="28"/>
                    <a:pt x="2511" y="28"/>
                    <a:pt x="2455" y="28"/>
                  </a:cubicBezTo>
                  <a:lnTo>
                    <a:pt x="2344" y="28"/>
                  </a:lnTo>
                  <a:cubicBezTo>
                    <a:pt x="2260" y="0"/>
                    <a:pt x="2149" y="0"/>
                    <a:pt x="2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206;p65"/>
            <p:cNvSpPr/>
            <p:nvPr/>
          </p:nvSpPr>
          <p:spPr>
            <a:xfrm>
              <a:off x="1655125" y="2325650"/>
              <a:ext cx="205800" cy="289500"/>
            </a:xfrm>
            <a:custGeom>
              <a:avLst/>
              <a:gdLst/>
              <a:ahLst/>
              <a:cxnLst/>
              <a:rect l="l" t="t" r="r" b="b"/>
              <a:pathLst>
                <a:path w="8232" h="11580" extrusionOk="0">
                  <a:moveTo>
                    <a:pt x="1870" y="1"/>
                  </a:moveTo>
                  <a:lnTo>
                    <a:pt x="1870" y="1"/>
                  </a:lnTo>
                  <a:cubicBezTo>
                    <a:pt x="1811" y="25"/>
                    <a:pt x="1756" y="59"/>
                    <a:pt x="1705" y="99"/>
                  </a:cubicBezTo>
                  <a:lnTo>
                    <a:pt x="1705" y="99"/>
                  </a:lnTo>
                  <a:lnTo>
                    <a:pt x="1731" y="85"/>
                  </a:lnTo>
                  <a:lnTo>
                    <a:pt x="1870" y="1"/>
                  </a:lnTo>
                  <a:close/>
                  <a:moveTo>
                    <a:pt x="1705" y="99"/>
                  </a:moveTo>
                  <a:lnTo>
                    <a:pt x="1312" y="308"/>
                  </a:lnTo>
                  <a:cubicBezTo>
                    <a:pt x="1173" y="392"/>
                    <a:pt x="1061" y="503"/>
                    <a:pt x="949" y="587"/>
                  </a:cubicBezTo>
                  <a:lnTo>
                    <a:pt x="866" y="671"/>
                  </a:lnTo>
                  <a:cubicBezTo>
                    <a:pt x="754" y="810"/>
                    <a:pt x="642" y="922"/>
                    <a:pt x="559" y="1061"/>
                  </a:cubicBezTo>
                  <a:lnTo>
                    <a:pt x="531" y="1061"/>
                  </a:lnTo>
                  <a:cubicBezTo>
                    <a:pt x="475" y="1173"/>
                    <a:pt x="419" y="1256"/>
                    <a:pt x="363" y="1368"/>
                  </a:cubicBezTo>
                  <a:lnTo>
                    <a:pt x="363" y="1396"/>
                  </a:lnTo>
                  <a:lnTo>
                    <a:pt x="363" y="1424"/>
                  </a:lnTo>
                  <a:cubicBezTo>
                    <a:pt x="336" y="1480"/>
                    <a:pt x="280" y="1563"/>
                    <a:pt x="280" y="1647"/>
                  </a:cubicBezTo>
                  <a:lnTo>
                    <a:pt x="224" y="1759"/>
                  </a:lnTo>
                  <a:lnTo>
                    <a:pt x="196" y="1814"/>
                  </a:lnTo>
                  <a:lnTo>
                    <a:pt x="196" y="1870"/>
                  </a:lnTo>
                  <a:cubicBezTo>
                    <a:pt x="168" y="1954"/>
                    <a:pt x="140" y="2010"/>
                    <a:pt x="140" y="2093"/>
                  </a:cubicBezTo>
                  <a:lnTo>
                    <a:pt x="112" y="2177"/>
                  </a:lnTo>
                  <a:lnTo>
                    <a:pt x="112" y="2233"/>
                  </a:lnTo>
                  <a:lnTo>
                    <a:pt x="84" y="2317"/>
                  </a:lnTo>
                  <a:cubicBezTo>
                    <a:pt x="84" y="2400"/>
                    <a:pt x="57" y="2456"/>
                    <a:pt x="57" y="2540"/>
                  </a:cubicBezTo>
                  <a:lnTo>
                    <a:pt x="29" y="2651"/>
                  </a:lnTo>
                  <a:lnTo>
                    <a:pt x="29" y="2707"/>
                  </a:lnTo>
                  <a:lnTo>
                    <a:pt x="29" y="2763"/>
                  </a:lnTo>
                  <a:cubicBezTo>
                    <a:pt x="29" y="2819"/>
                    <a:pt x="29" y="2902"/>
                    <a:pt x="29" y="2958"/>
                  </a:cubicBezTo>
                  <a:cubicBezTo>
                    <a:pt x="1" y="3042"/>
                    <a:pt x="1" y="3098"/>
                    <a:pt x="1" y="3181"/>
                  </a:cubicBezTo>
                  <a:cubicBezTo>
                    <a:pt x="1" y="3265"/>
                    <a:pt x="1" y="3321"/>
                    <a:pt x="1" y="3405"/>
                  </a:cubicBezTo>
                  <a:cubicBezTo>
                    <a:pt x="29" y="3460"/>
                    <a:pt x="29" y="3544"/>
                    <a:pt x="29" y="3600"/>
                  </a:cubicBezTo>
                  <a:lnTo>
                    <a:pt x="29" y="3712"/>
                  </a:lnTo>
                  <a:lnTo>
                    <a:pt x="29" y="3767"/>
                  </a:lnTo>
                  <a:lnTo>
                    <a:pt x="29" y="3823"/>
                  </a:lnTo>
                  <a:cubicBezTo>
                    <a:pt x="57" y="3907"/>
                    <a:pt x="57" y="3991"/>
                    <a:pt x="57" y="4046"/>
                  </a:cubicBezTo>
                  <a:cubicBezTo>
                    <a:pt x="84" y="4130"/>
                    <a:pt x="84" y="4214"/>
                    <a:pt x="112" y="4270"/>
                  </a:cubicBezTo>
                  <a:lnTo>
                    <a:pt x="112" y="4297"/>
                  </a:lnTo>
                  <a:cubicBezTo>
                    <a:pt x="112" y="4353"/>
                    <a:pt x="112" y="4437"/>
                    <a:pt x="140" y="4493"/>
                  </a:cubicBezTo>
                  <a:cubicBezTo>
                    <a:pt x="140" y="4576"/>
                    <a:pt x="168" y="4660"/>
                    <a:pt x="196" y="4744"/>
                  </a:cubicBezTo>
                  <a:lnTo>
                    <a:pt x="196" y="4827"/>
                  </a:lnTo>
                  <a:lnTo>
                    <a:pt x="224" y="4855"/>
                  </a:lnTo>
                  <a:lnTo>
                    <a:pt x="252" y="4967"/>
                  </a:lnTo>
                  <a:cubicBezTo>
                    <a:pt x="252" y="5051"/>
                    <a:pt x="280" y="5134"/>
                    <a:pt x="308" y="5218"/>
                  </a:cubicBezTo>
                  <a:cubicBezTo>
                    <a:pt x="308" y="5274"/>
                    <a:pt x="336" y="5330"/>
                    <a:pt x="363" y="5385"/>
                  </a:cubicBezTo>
                  <a:lnTo>
                    <a:pt x="363" y="5413"/>
                  </a:lnTo>
                  <a:lnTo>
                    <a:pt x="363" y="5441"/>
                  </a:lnTo>
                  <a:cubicBezTo>
                    <a:pt x="391" y="5525"/>
                    <a:pt x="419" y="5609"/>
                    <a:pt x="447" y="5692"/>
                  </a:cubicBezTo>
                  <a:cubicBezTo>
                    <a:pt x="475" y="5748"/>
                    <a:pt x="503" y="5832"/>
                    <a:pt x="531" y="5916"/>
                  </a:cubicBezTo>
                  <a:lnTo>
                    <a:pt x="531" y="5943"/>
                  </a:lnTo>
                  <a:lnTo>
                    <a:pt x="559" y="5971"/>
                  </a:lnTo>
                  <a:cubicBezTo>
                    <a:pt x="559" y="6027"/>
                    <a:pt x="587" y="6083"/>
                    <a:pt x="615" y="6139"/>
                  </a:cubicBezTo>
                  <a:cubicBezTo>
                    <a:pt x="642" y="6195"/>
                    <a:pt x="670" y="6278"/>
                    <a:pt x="698" y="6362"/>
                  </a:cubicBezTo>
                  <a:cubicBezTo>
                    <a:pt x="726" y="6390"/>
                    <a:pt x="754" y="6446"/>
                    <a:pt x="754" y="6501"/>
                  </a:cubicBezTo>
                  <a:lnTo>
                    <a:pt x="782" y="6529"/>
                  </a:lnTo>
                  <a:lnTo>
                    <a:pt x="782" y="6557"/>
                  </a:lnTo>
                  <a:cubicBezTo>
                    <a:pt x="810" y="6641"/>
                    <a:pt x="866" y="6725"/>
                    <a:pt x="894" y="6780"/>
                  </a:cubicBezTo>
                  <a:cubicBezTo>
                    <a:pt x="921" y="6864"/>
                    <a:pt x="977" y="6948"/>
                    <a:pt x="1005" y="7032"/>
                  </a:cubicBezTo>
                  <a:lnTo>
                    <a:pt x="1033" y="7059"/>
                  </a:lnTo>
                  <a:lnTo>
                    <a:pt x="1033" y="7087"/>
                  </a:lnTo>
                  <a:cubicBezTo>
                    <a:pt x="1089" y="7171"/>
                    <a:pt x="1117" y="7227"/>
                    <a:pt x="1145" y="7283"/>
                  </a:cubicBezTo>
                  <a:cubicBezTo>
                    <a:pt x="1173" y="7366"/>
                    <a:pt x="1228" y="7450"/>
                    <a:pt x="1256" y="7506"/>
                  </a:cubicBezTo>
                  <a:lnTo>
                    <a:pt x="1340" y="7645"/>
                  </a:lnTo>
                  <a:lnTo>
                    <a:pt x="1368" y="7673"/>
                  </a:lnTo>
                  <a:cubicBezTo>
                    <a:pt x="1396" y="7757"/>
                    <a:pt x="1452" y="7813"/>
                    <a:pt x="1479" y="7868"/>
                  </a:cubicBezTo>
                  <a:cubicBezTo>
                    <a:pt x="1535" y="7980"/>
                    <a:pt x="1619" y="8064"/>
                    <a:pt x="1675" y="8175"/>
                  </a:cubicBezTo>
                  <a:lnTo>
                    <a:pt x="1703" y="8203"/>
                  </a:lnTo>
                  <a:cubicBezTo>
                    <a:pt x="1786" y="8343"/>
                    <a:pt x="1870" y="8482"/>
                    <a:pt x="1954" y="8594"/>
                  </a:cubicBezTo>
                  <a:lnTo>
                    <a:pt x="1982" y="8622"/>
                  </a:lnTo>
                  <a:cubicBezTo>
                    <a:pt x="2037" y="8705"/>
                    <a:pt x="2121" y="8789"/>
                    <a:pt x="2177" y="8873"/>
                  </a:cubicBezTo>
                  <a:cubicBezTo>
                    <a:pt x="2233" y="8957"/>
                    <a:pt x="2289" y="9012"/>
                    <a:pt x="2344" y="9096"/>
                  </a:cubicBezTo>
                  <a:cubicBezTo>
                    <a:pt x="2400" y="9152"/>
                    <a:pt x="2456" y="9236"/>
                    <a:pt x="2540" y="9291"/>
                  </a:cubicBezTo>
                  <a:cubicBezTo>
                    <a:pt x="2595" y="9375"/>
                    <a:pt x="2651" y="9431"/>
                    <a:pt x="2707" y="9487"/>
                  </a:cubicBezTo>
                  <a:lnTo>
                    <a:pt x="2735" y="9515"/>
                  </a:lnTo>
                  <a:lnTo>
                    <a:pt x="2763" y="9542"/>
                  </a:lnTo>
                  <a:cubicBezTo>
                    <a:pt x="2791" y="9598"/>
                    <a:pt x="2846" y="9654"/>
                    <a:pt x="2874" y="9682"/>
                  </a:cubicBezTo>
                  <a:cubicBezTo>
                    <a:pt x="2958" y="9738"/>
                    <a:pt x="3014" y="9821"/>
                    <a:pt x="3070" y="9877"/>
                  </a:cubicBezTo>
                  <a:lnTo>
                    <a:pt x="3125" y="9933"/>
                  </a:lnTo>
                  <a:lnTo>
                    <a:pt x="3181" y="9961"/>
                  </a:lnTo>
                  <a:lnTo>
                    <a:pt x="3265" y="10045"/>
                  </a:lnTo>
                  <a:cubicBezTo>
                    <a:pt x="3349" y="10128"/>
                    <a:pt x="3404" y="10184"/>
                    <a:pt x="3460" y="10240"/>
                  </a:cubicBezTo>
                  <a:lnTo>
                    <a:pt x="3572" y="10296"/>
                  </a:lnTo>
                  <a:lnTo>
                    <a:pt x="3600" y="10352"/>
                  </a:lnTo>
                  <a:lnTo>
                    <a:pt x="3683" y="10379"/>
                  </a:lnTo>
                  <a:cubicBezTo>
                    <a:pt x="3739" y="10435"/>
                    <a:pt x="3795" y="10491"/>
                    <a:pt x="3879" y="10547"/>
                  </a:cubicBezTo>
                  <a:cubicBezTo>
                    <a:pt x="3907" y="10575"/>
                    <a:pt x="3962" y="10603"/>
                    <a:pt x="4018" y="10658"/>
                  </a:cubicBezTo>
                  <a:lnTo>
                    <a:pt x="4046" y="10658"/>
                  </a:lnTo>
                  <a:lnTo>
                    <a:pt x="4074" y="10686"/>
                  </a:lnTo>
                  <a:cubicBezTo>
                    <a:pt x="4130" y="10714"/>
                    <a:pt x="4186" y="10770"/>
                    <a:pt x="4241" y="10798"/>
                  </a:cubicBezTo>
                  <a:cubicBezTo>
                    <a:pt x="4325" y="10854"/>
                    <a:pt x="4381" y="10882"/>
                    <a:pt x="4437" y="10937"/>
                  </a:cubicBezTo>
                  <a:lnTo>
                    <a:pt x="4493" y="10937"/>
                  </a:lnTo>
                  <a:cubicBezTo>
                    <a:pt x="4548" y="10965"/>
                    <a:pt x="4576" y="10993"/>
                    <a:pt x="4632" y="11021"/>
                  </a:cubicBezTo>
                  <a:cubicBezTo>
                    <a:pt x="4688" y="11077"/>
                    <a:pt x="4744" y="11105"/>
                    <a:pt x="4827" y="11133"/>
                  </a:cubicBezTo>
                  <a:lnTo>
                    <a:pt x="4939" y="11188"/>
                  </a:lnTo>
                  <a:lnTo>
                    <a:pt x="4967" y="11188"/>
                  </a:lnTo>
                  <a:lnTo>
                    <a:pt x="4995" y="11216"/>
                  </a:lnTo>
                  <a:cubicBezTo>
                    <a:pt x="5051" y="11244"/>
                    <a:pt x="5106" y="11272"/>
                    <a:pt x="5190" y="11300"/>
                  </a:cubicBezTo>
                  <a:cubicBezTo>
                    <a:pt x="5246" y="11300"/>
                    <a:pt x="5302" y="11328"/>
                    <a:pt x="5357" y="11356"/>
                  </a:cubicBezTo>
                  <a:lnTo>
                    <a:pt x="5385" y="11356"/>
                  </a:lnTo>
                  <a:lnTo>
                    <a:pt x="5413" y="11384"/>
                  </a:lnTo>
                  <a:lnTo>
                    <a:pt x="5525" y="11412"/>
                  </a:lnTo>
                  <a:cubicBezTo>
                    <a:pt x="5609" y="11440"/>
                    <a:pt x="5664" y="11440"/>
                    <a:pt x="5720" y="11467"/>
                  </a:cubicBezTo>
                  <a:lnTo>
                    <a:pt x="5804" y="11495"/>
                  </a:lnTo>
                  <a:lnTo>
                    <a:pt x="5915" y="11495"/>
                  </a:lnTo>
                  <a:cubicBezTo>
                    <a:pt x="5971" y="11523"/>
                    <a:pt x="6027" y="11523"/>
                    <a:pt x="6111" y="11551"/>
                  </a:cubicBezTo>
                  <a:lnTo>
                    <a:pt x="6306" y="11551"/>
                  </a:lnTo>
                  <a:cubicBezTo>
                    <a:pt x="6390" y="11551"/>
                    <a:pt x="6445" y="11579"/>
                    <a:pt x="6529" y="11579"/>
                  </a:cubicBezTo>
                  <a:lnTo>
                    <a:pt x="6613" y="11551"/>
                  </a:lnTo>
                  <a:lnTo>
                    <a:pt x="6752" y="11551"/>
                  </a:lnTo>
                  <a:cubicBezTo>
                    <a:pt x="6836" y="11551"/>
                    <a:pt x="6920" y="11523"/>
                    <a:pt x="7003" y="11523"/>
                  </a:cubicBezTo>
                  <a:lnTo>
                    <a:pt x="7059" y="11495"/>
                  </a:lnTo>
                  <a:cubicBezTo>
                    <a:pt x="7143" y="11467"/>
                    <a:pt x="7255" y="11467"/>
                    <a:pt x="7310" y="11440"/>
                  </a:cubicBezTo>
                  <a:lnTo>
                    <a:pt x="7338" y="11412"/>
                  </a:lnTo>
                  <a:cubicBezTo>
                    <a:pt x="7450" y="11384"/>
                    <a:pt x="7589" y="11328"/>
                    <a:pt x="7673" y="11272"/>
                  </a:cubicBezTo>
                  <a:lnTo>
                    <a:pt x="8092" y="11021"/>
                  </a:lnTo>
                  <a:lnTo>
                    <a:pt x="8231" y="10937"/>
                  </a:lnTo>
                  <a:lnTo>
                    <a:pt x="8231" y="10937"/>
                  </a:lnTo>
                  <a:cubicBezTo>
                    <a:pt x="8119" y="10993"/>
                    <a:pt x="8008" y="11049"/>
                    <a:pt x="7896" y="11105"/>
                  </a:cubicBezTo>
                  <a:cubicBezTo>
                    <a:pt x="7813" y="11133"/>
                    <a:pt x="7701" y="11161"/>
                    <a:pt x="7617" y="11188"/>
                  </a:cubicBezTo>
                  <a:lnTo>
                    <a:pt x="7561" y="11188"/>
                  </a:lnTo>
                  <a:cubicBezTo>
                    <a:pt x="7450" y="11216"/>
                    <a:pt x="7338" y="11244"/>
                    <a:pt x="7227" y="11244"/>
                  </a:cubicBezTo>
                  <a:lnTo>
                    <a:pt x="6808" y="11244"/>
                  </a:lnTo>
                  <a:lnTo>
                    <a:pt x="6780" y="11216"/>
                  </a:lnTo>
                  <a:cubicBezTo>
                    <a:pt x="6641" y="11216"/>
                    <a:pt x="6529" y="11188"/>
                    <a:pt x="6390" y="11161"/>
                  </a:cubicBezTo>
                  <a:lnTo>
                    <a:pt x="6362" y="11161"/>
                  </a:lnTo>
                  <a:cubicBezTo>
                    <a:pt x="6222" y="11133"/>
                    <a:pt x="6111" y="11105"/>
                    <a:pt x="5971" y="11049"/>
                  </a:cubicBezTo>
                  <a:lnTo>
                    <a:pt x="5943" y="11049"/>
                  </a:lnTo>
                  <a:cubicBezTo>
                    <a:pt x="5804" y="10993"/>
                    <a:pt x="5664" y="10937"/>
                    <a:pt x="5525" y="10882"/>
                  </a:cubicBezTo>
                  <a:lnTo>
                    <a:pt x="5497" y="10854"/>
                  </a:lnTo>
                  <a:cubicBezTo>
                    <a:pt x="5330" y="10798"/>
                    <a:pt x="5190" y="10714"/>
                    <a:pt x="5051" y="10631"/>
                  </a:cubicBezTo>
                  <a:cubicBezTo>
                    <a:pt x="4883" y="10547"/>
                    <a:pt x="4744" y="10435"/>
                    <a:pt x="4604" y="10352"/>
                  </a:cubicBezTo>
                  <a:lnTo>
                    <a:pt x="4576" y="10324"/>
                  </a:lnTo>
                  <a:cubicBezTo>
                    <a:pt x="4437" y="10240"/>
                    <a:pt x="4297" y="10128"/>
                    <a:pt x="4158" y="10017"/>
                  </a:cubicBezTo>
                  <a:lnTo>
                    <a:pt x="4102" y="9989"/>
                  </a:lnTo>
                  <a:cubicBezTo>
                    <a:pt x="3990" y="9877"/>
                    <a:pt x="3851" y="9766"/>
                    <a:pt x="3739" y="9654"/>
                  </a:cubicBezTo>
                  <a:lnTo>
                    <a:pt x="3683" y="9598"/>
                  </a:lnTo>
                  <a:cubicBezTo>
                    <a:pt x="3544" y="9487"/>
                    <a:pt x="3432" y="9347"/>
                    <a:pt x="3321" y="9236"/>
                  </a:cubicBezTo>
                  <a:lnTo>
                    <a:pt x="3293" y="9208"/>
                  </a:lnTo>
                  <a:cubicBezTo>
                    <a:pt x="3153" y="9068"/>
                    <a:pt x="3014" y="8929"/>
                    <a:pt x="2902" y="8761"/>
                  </a:cubicBezTo>
                  <a:cubicBezTo>
                    <a:pt x="2763" y="8622"/>
                    <a:pt x="2651" y="8454"/>
                    <a:pt x="2540" y="8287"/>
                  </a:cubicBezTo>
                  <a:lnTo>
                    <a:pt x="2512" y="8287"/>
                  </a:lnTo>
                  <a:cubicBezTo>
                    <a:pt x="2428" y="8147"/>
                    <a:pt x="2316" y="7980"/>
                    <a:pt x="2233" y="7841"/>
                  </a:cubicBezTo>
                  <a:cubicBezTo>
                    <a:pt x="2149" y="7757"/>
                    <a:pt x="2093" y="7645"/>
                    <a:pt x="2037" y="7562"/>
                  </a:cubicBezTo>
                  <a:cubicBezTo>
                    <a:pt x="1982" y="7478"/>
                    <a:pt x="1926" y="7394"/>
                    <a:pt x="1898" y="7311"/>
                  </a:cubicBezTo>
                  <a:lnTo>
                    <a:pt x="1814" y="7199"/>
                  </a:lnTo>
                  <a:cubicBezTo>
                    <a:pt x="1731" y="7059"/>
                    <a:pt x="1675" y="6920"/>
                    <a:pt x="1591" y="6780"/>
                  </a:cubicBezTo>
                  <a:lnTo>
                    <a:pt x="1563" y="6725"/>
                  </a:lnTo>
                  <a:cubicBezTo>
                    <a:pt x="1479" y="6557"/>
                    <a:pt x="1396" y="6390"/>
                    <a:pt x="1340" y="6222"/>
                  </a:cubicBezTo>
                  <a:lnTo>
                    <a:pt x="1312" y="6195"/>
                  </a:lnTo>
                  <a:cubicBezTo>
                    <a:pt x="1228" y="5999"/>
                    <a:pt x="1173" y="5832"/>
                    <a:pt x="1117" y="5664"/>
                  </a:cubicBezTo>
                  <a:lnTo>
                    <a:pt x="1089" y="5637"/>
                  </a:lnTo>
                  <a:cubicBezTo>
                    <a:pt x="1033" y="5441"/>
                    <a:pt x="977" y="5274"/>
                    <a:pt x="921" y="5106"/>
                  </a:cubicBezTo>
                  <a:lnTo>
                    <a:pt x="894" y="5051"/>
                  </a:lnTo>
                  <a:cubicBezTo>
                    <a:pt x="866" y="4883"/>
                    <a:pt x="810" y="4716"/>
                    <a:pt x="754" y="4549"/>
                  </a:cubicBezTo>
                  <a:lnTo>
                    <a:pt x="754" y="4493"/>
                  </a:lnTo>
                  <a:cubicBezTo>
                    <a:pt x="726" y="4325"/>
                    <a:pt x="670" y="4158"/>
                    <a:pt x="642" y="3963"/>
                  </a:cubicBezTo>
                  <a:cubicBezTo>
                    <a:pt x="615" y="3795"/>
                    <a:pt x="615" y="3600"/>
                    <a:pt x="587" y="3433"/>
                  </a:cubicBezTo>
                  <a:lnTo>
                    <a:pt x="587" y="3377"/>
                  </a:lnTo>
                  <a:cubicBezTo>
                    <a:pt x="559" y="3209"/>
                    <a:pt x="559" y="3042"/>
                    <a:pt x="559" y="2875"/>
                  </a:cubicBezTo>
                  <a:cubicBezTo>
                    <a:pt x="559" y="2707"/>
                    <a:pt x="559" y="2540"/>
                    <a:pt x="587" y="2372"/>
                  </a:cubicBezTo>
                  <a:lnTo>
                    <a:pt x="587" y="2344"/>
                  </a:lnTo>
                  <a:cubicBezTo>
                    <a:pt x="615" y="2177"/>
                    <a:pt x="615" y="2038"/>
                    <a:pt x="642" y="1926"/>
                  </a:cubicBezTo>
                  <a:lnTo>
                    <a:pt x="670" y="1870"/>
                  </a:lnTo>
                  <a:cubicBezTo>
                    <a:pt x="698" y="1731"/>
                    <a:pt x="726" y="1619"/>
                    <a:pt x="754" y="1480"/>
                  </a:cubicBezTo>
                  <a:lnTo>
                    <a:pt x="782" y="1424"/>
                  </a:lnTo>
                  <a:cubicBezTo>
                    <a:pt x="810" y="1312"/>
                    <a:pt x="866" y="1201"/>
                    <a:pt x="894" y="1117"/>
                  </a:cubicBezTo>
                  <a:lnTo>
                    <a:pt x="921" y="1061"/>
                  </a:lnTo>
                  <a:cubicBezTo>
                    <a:pt x="977" y="950"/>
                    <a:pt x="1033" y="838"/>
                    <a:pt x="1089" y="754"/>
                  </a:cubicBezTo>
                  <a:cubicBezTo>
                    <a:pt x="1200" y="615"/>
                    <a:pt x="1312" y="475"/>
                    <a:pt x="1424" y="364"/>
                  </a:cubicBezTo>
                  <a:lnTo>
                    <a:pt x="1507" y="280"/>
                  </a:lnTo>
                  <a:cubicBezTo>
                    <a:pt x="1571" y="216"/>
                    <a:pt x="1635" y="152"/>
                    <a:pt x="1705"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207;p65"/>
            <p:cNvSpPr/>
            <p:nvPr/>
          </p:nvSpPr>
          <p:spPr>
            <a:xfrm>
              <a:off x="1623050" y="2284250"/>
              <a:ext cx="273425" cy="371875"/>
            </a:xfrm>
            <a:custGeom>
              <a:avLst/>
              <a:gdLst/>
              <a:ahLst/>
              <a:cxnLst/>
              <a:rect l="l" t="t" r="r" b="b"/>
              <a:pathLst>
                <a:path w="10937" h="14875" extrusionOk="0">
                  <a:moveTo>
                    <a:pt x="3790" y="1659"/>
                  </a:moveTo>
                  <a:cubicBezTo>
                    <a:pt x="4396" y="1659"/>
                    <a:pt x="5080" y="1856"/>
                    <a:pt x="5803" y="2271"/>
                  </a:cubicBezTo>
                  <a:cubicBezTo>
                    <a:pt x="8286" y="3721"/>
                    <a:pt x="10295" y="7181"/>
                    <a:pt x="10267" y="10027"/>
                  </a:cubicBezTo>
                  <a:cubicBezTo>
                    <a:pt x="10267" y="12056"/>
                    <a:pt x="9266" y="13222"/>
                    <a:pt x="7803" y="13222"/>
                  </a:cubicBezTo>
                  <a:cubicBezTo>
                    <a:pt x="7194" y="13222"/>
                    <a:pt x="6505" y="13020"/>
                    <a:pt x="5776" y="12593"/>
                  </a:cubicBezTo>
                  <a:cubicBezTo>
                    <a:pt x="3293" y="11171"/>
                    <a:pt x="1284" y="7711"/>
                    <a:pt x="1284" y="4837"/>
                  </a:cubicBezTo>
                  <a:cubicBezTo>
                    <a:pt x="1304" y="2821"/>
                    <a:pt x="2318" y="1659"/>
                    <a:pt x="3790" y="1659"/>
                  </a:cubicBezTo>
                  <a:close/>
                  <a:moveTo>
                    <a:pt x="3215" y="1"/>
                  </a:moveTo>
                  <a:cubicBezTo>
                    <a:pt x="1316" y="1"/>
                    <a:pt x="0" y="1503"/>
                    <a:pt x="0" y="4112"/>
                  </a:cubicBezTo>
                  <a:cubicBezTo>
                    <a:pt x="0" y="7767"/>
                    <a:pt x="2567" y="12259"/>
                    <a:pt x="5776" y="14100"/>
                  </a:cubicBezTo>
                  <a:cubicBezTo>
                    <a:pt x="6694" y="14625"/>
                    <a:pt x="7567" y="14874"/>
                    <a:pt x="8344" y="14874"/>
                  </a:cubicBezTo>
                  <a:cubicBezTo>
                    <a:pt x="9383" y="14874"/>
                    <a:pt x="10251" y="14428"/>
                    <a:pt x="10825" y="13598"/>
                  </a:cubicBezTo>
                  <a:cubicBezTo>
                    <a:pt x="10518" y="13263"/>
                    <a:pt x="10379" y="12761"/>
                    <a:pt x="10518" y="12482"/>
                  </a:cubicBezTo>
                  <a:cubicBezTo>
                    <a:pt x="10797" y="11896"/>
                    <a:pt x="10937" y="11198"/>
                    <a:pt x="10937" y="10417"/>
                  </a:cubicBezTo>
                  <a:cubicBezTo>
                    <a:pt x="10937" y="9608"/>
                    <a:pt x="10797" y="8771"/>
                    <a:pt x="10518" y="7878"/>
                  </a:cubicBezTo>
                  <a:cubicBezTo>
                    <a:pt x="10407" y="7432"/>
                    <a:pt x="10546" y="7097"/>
                    <a:pt x="10853" y="7097"/>
                  </a:cubicBezTo>
                  <a:cubicBezTo>
                    <a:pt x="9849" y="4503"/>
                    <a:pt x="7980" y="2048"/>
                    <a:pt x="5803" y="792"/>
                  </a:cubicBezTo>
                  <a:cubicBezTo>
                    <a:pt x="4876" y="255"/>
                    <a:pt x="3996" y="1"/>
                    <a:pt x="3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208;p65"/>
            <p:cNvSpPr/>
            <p:nvPr/>
          </p:nvSpPr>
          <p:spPr>
            <a:xfrm>
              <a:off x="1889475" y="2454000"/>
              <a:ext cx="53050" cy="177875"/>
            </a:xfrm>
            <a:custGeom>
              <a:avLst/>
              <a:gdLst/>
              <a:ahLst/>
              <a:cxnLst/>
              <a:rect l="l" t="t" r="r" b="b"/>
              <a:pathLst>
                <a:path w="2122" h="7115" extrusionOk="0">
                  <a:moveTo>
                    <a:pt x="615" y="0"/>
                  </a:moveTo>
                  <a:lnTo>
                    <a:pt x="559" y="28"/>
                  </a:lnTo>
                  <a:lnTo>
                    <a:pt x="1" y="363"/>
                  </a:lnTo>
                  <a:cubicBezTo>
                    <a:pt x="57" y="335"/>
                    <a:pt x="112" y="307"/>
                    <a:pt x="196" y="307"/>
                  </a:cubicBezTo>
                  <a:lnTo>
                    <a:pt x="224" y="307"/>
                  </a:lnTo>
                  <a:cubicBezTo>
                    <a:pt x="308" y="335"/>
                    <a:pt x="391" y="363"/>
                    <a:pt x="475" y="391"/>
                  </a:cubicBezTo>
                  <a:cubicBezTo>
                    <a:pt x="531" y="447"/>
                    <a:pt x="587" y="475"/>
                    <a:pt x="643" y="530"/>
                  </a:cubicBezTo>
                  <a:cubicBezTo>
                    <a:pt x="698" y="586"/>
                    <a:pt x="754" y="642"/>
                    <a:pt x="810" y="726"/>
                  </a:cubicBezTo>
                  <a:cubicBezTo>
                    <a:pt x="866" y="782"/>
                    <a:pt x="922" y="865"/>
                    <a:pt x="949" y="949"/>
                  </a:cubicBezTo>
                  <a:cubicBezTo>
                    <a:pt x="1005" y="1033"/>
                    <a:pt x="1033" y="1116"/>
                    <a:pt x="1061" y="1200"/>
                  </a:cubicBezTo>
                  <a:cubicBezTo>
                    <a:pt x="1145" y="1451"/>
                    <a:pt x="1201" y="1730"/>
                    <a:pt x="1284" y="1981"/>
                  </a:cubicBezTo>
                  <a:lnTo>
                    <a:pt x="1284" y="2065"/>
                  </a:lnTo>
                  <a:cubicBezTo>
                    <a:pt x="1340" y="2316"/>
                    <a:pt x="1396" y="2567"/>
                    <a:pt x="1452" y="2818"/>
                  </a:cubicBezTo>
                  <a:cubicBezTo>
                    <a:pt x="1480" y="3069"/>
                    <a:pt x="1507" y="3320"/>
                    <a:pt x="1535" y="3571"/>
                  </a:cubicBezTo>
                  <a:lnTo>
                    <a:pt x="1535" y="3627"/>
                  </a:lnTo>
                  <a:cubicBezTo>
                    <a:pt x="1563" y="3878"/>
                    <a:pt x="1563" y="4129"/>
                    <a:pt x="1563" y="4381"/>
                  </a:cubicBezTo>
                  <a:cubicBezTo>
                    <a:pt x="1563" y="4604"/>
                    <a:pt x="1535" y="4855"/>
                    <a:pt x="1535" y="5078"/>
                  </a:cubicBezTo>
                  <a:lnTo>
                    <a:pt x="1535" y="5134"/>
                  </a:lnTo>
                  <a:cubicBezTo>
                    <a:pt x="1507" y="5329"/>
                    <a:pt x="1480" y="5524"/>
                    <a:pt x="1424" y="5720"/>
                  </a:cubicBezTo>
                  <a:lnTo>
                    <a:pt x="1424" y="5803"/>
                  </a:lnTo>
                  <a:cubicBezTo>
                    <a:pt x="1396" y="5999"/>
                    <a:pt x="1340" y="6166"/>
                    <a:pt x="1284" y="6333"/>
                  </a:cubicBezTo>
                  <a:lnTo>
                    <a:pt x="1256" y="6445"/>
                  </a:lnTo>
                  <a:cubicBezTo>
                    <a:pt x="1201" y="6612"/>
                    <a:pt x="1117" y="6780"/>
                    <a:pt x="1061" y="6947"/>
                  </a:cubicBezTo>
                  <a:cubicBezTo>
                    <a:pt x="1005" y="7031"/>
                    <a:pt x="977" y="7059"/>
                    <a:pt x="922" y="7115"/>
                  </a:cubicBezTo>
                  <a:lnTo>
                    <a:pt x="1452" y="6780"/>
                  </a:lnTo>
                  <a:cubicBezTo>
                    <a:pt x="1507" y="6752"/>
                    <a:pt x="1535" y="6724"/>
                    <a:pt x="1591" y="6668"/>
                  </a:cubicBezTo>
                  <a:lnTo>
                    <a:pt x="1591" y="6640"/>
                  </a:lnTo>
                  <a:cubicBezTo>
                    <a:pt x="1647" y="6501"/>
                    <a:pt x="1703" y="6389"/>
                    <a:pt x="1759" y="6278"/>
                  </a:cubicBezTo>
                  <a:cubicBezTo>
                    <a:pt x="1759" y="6222"/>
                    <a:pt x="1786" y="6166"/>
                    <a:pt x="1814" y="6110"/>
                  </a:cubicBezTo>
                  <a:lnTo>
                    <a:pt x="1842" y="6027"/>
                  </a:lnTo>
                  <a:lnTo>
                    <a:pt x="1870" y="5943"/>
                  </a:lnTo>
                  <a:cubicBezTo>
                    <a:pt x="1898" y="5831"/>
                    <a:pt x="1926" y="5720"/>
                    <a:pt x="1954" y="5608"/>
                  </a:cubicBezTo>
                  <a:lnTo>
                    <a:pt x="1982" y="5469"/>
                  </a:lnTo>
                  <a:lnTo>
                    <a:pt x="1982" y="5413"/>
                  </a:lnTo>
                  <a:lnTo>
                    <a:pt x="2010" y="5301"/>
                  </a:lnTo>
                  <a:cubicBezTo>
                    <a:pt x="2038" y="5190"/>
                    <a:pt x="2038" y="5106"/>
                    <a:pt x="2065" y="4994"/>
                  </a:cubicBezTo>
                  <a:cubicBezTo>
                    <a:pt x="2065" y="4939"/>
                    <a:pt x="2065" y="4855"/>
                    <a:pt x="2065" y="4799"/>
                  </a:cubicBezTo>
                  <a:lnTo>
                    <a:pt x="2093" y="4743"/>
                  </a:lnTo>
                  <a:lnTo>
                    <a:pt x="2093" y="4687"/>
                  </a:lnTo>
                  <a:cubicBezTo>
                    <a:pt x="2093" y="4576"/>
                    <a:pt x="2093" y="4492"/>
                    <a:pt x="2093" y="4381"/>
                  </a:cubicBezTo>
                  <a:cubicBezTo>
                    <a:pt x="2121" y="4269"/>
                    <a:pt x="2121" y="4185"/>
                    <a:pt x="2121" y="4074"/>
                  </a:cubicBezTo>
                  <a:lnTo>
                    <a:pt x="2121" y="4046"/>
                  </a:lnTo>
                  <a:cubicBezTo>
                    <a:pt x="2121" y="3962"/>
                    <a:pt x="2121" y="3850"/>
                    <a:pt x="2121" y="3739"/>
                  </a:cubicBezTo>
                  <a:cubicBezTo>
                    <a:pt x="2093" y="3655"/>
                    <a:pt x="2093" y="3544"/>
                    <a:pt x="2093" y="3432"/>
                  </a:cubicBezTo>
                  <a:lnTo>
                    <a:pt x="2093" y="3320"/>
                  </a:lnTo>
                  <a:lnTo>
                    <a:pt x="2093" y="3265"/>
                  </a:lnTo>
                  <a:cubicBezTo>
                    <a:pt x="2065" y="3209"/>
                    <a:pt x="2065" y="3181"/>
                    <a:pt x="2065" y="3125"/>
                  </a:cubicBezTo>
                  <a:cubicBezTo>
                    <a:pt x="2065" y="3013"/>
                    <a:pt x="2038" y="2930"/>
                    <a:pt x="2038" y="2818"/>
                  </a:cubicBezTo>
                  <a:cubicBezTo>
                    <a:pt x="2010" y="2707"/>
                    <a:pt x="2010" y="2623"/>
                    <a:pt x="1982" y="2511"/>
                  </a:cubicBezTo>
                  <a:lnTo>
                    <a:pt x="1982" y="2483"/>
                  </a:lnTo>
                  <a:cubicBezTo>
                    <a:pt x="1982" y="2372"/>
                    <a:pt x="1954" y="2288"/>
                    <a:pt x="1926" y="2177"/>
                  </a:cubicBezTo>
                  <a:cubicBezTo>
                    <a:pt x="1926" y="2065"/>
                    <a:pt x="1898" y="1953"/>
                    <a:pt x="1870" y="1842"/>
                  </a:cubicBezTo>
                  <a:lnTo>
                    <a:pt x="1842" y="1730"/>
                  </a:lnTo>
                  <a:lnTo>
                    <a:pt x="1814" y="1674"/>
                  </a:lnTo>
                  <a:cubicBezTo>
                    <a:pt x="1814" y="1619"/>
                    <a:pt x="1814" y="1563"/>
                    <a:pt x="1786" y="1507"/>
                  </a:cubicBezTo>
                  <a:cubicBezTo>
                    <a:pt x="1759" y="1395"/>
                    <a:pt x="1731" y="1284"/>
                    <a:pt x="1703" y="1172"/>
                  </a:cubicBezTo>
                  <a:cubicBezTo>
                    <a:pt x="1675" y="1061"/>
                    <a:pt x="1647" y="977"/>
                    <a:pt x="1619" y="893"/>
                  </a:cubicBezTo>
                  <a:lnTo>
                    <a:pt x="1619" y="865"/>
                  </a:lnTo>
                  <a:lnTo>
                    <a:pt x="1619" y="837"/>
                  </a:lnTo>
                  <a:lnTo>
                    <a:pt x="1591" y="809"/>
                  </a:lnTo>
                  <a:lnTo>
                    <a:pt x="1591" y="782"/>
                  </a:lnTo>
                  <a:lnTo>
                    <a:pt x="1563" y="754"/>
                  </a:lnTo>
                  <a:lnTo>
                    <a:pt x="1563" y="726"/>
                  </a:lnTo>
                  <a:lnTo>
                    <a:pt x="1535" y="698"/>
                  </a:lnTo>
                  <a:lnTo>
                    <a:pt x="1535" y="642"/>
                  </a:lnTo>
                  <a:lnTo>
                    <a:pt x="1507" y="642"/>
                  </a:lnTo>
                  <a:lnTo>
                    <a:pt x="1507" y="614"/>
                  </a:lnTo>
                  <a:lnTo>
                    <a:pt x="1480" y="558"/>
                  </a:lnTo>
                  <a:lnTo>
                    <a:pt x="1424" y="475"/>
                  </a:lnTo>
                  <a:lnTo>
                    <a:pt x="1396" y="419"/>
                  </a:lnTo>
                  <a:lnTo>
                    <a:pt x="1368" y="419"/>
                  </a:lnTo>
                  <a:lnTo>
                    <a:pt x="1368" y="391"/>
                  </a:lnTo>
                  <a:lnTo>
                    <a:pt x="1340" y="363"/>
                  </a:lnTo>
                  <a:lnTo>
                    <a:pt x="1312" y="307"/>
                  </a:lnTo>
                  <a:lnTo>
                    <a:pt x="1284" y="279"/>
                  </a:lnTo>
                  <a:lnTo>
                    <a:pt x="1256" y="251"/>
                  </a:lnTo>
                  <a:lnTo>
                    <a:pt x="1228" y="224"/>
                  </a:lnTo>
                  <a:lnTo>
                    <a:pt x="1201" y="224"/>
                  </a:lnTo>
                  <a:lnTo>
                    <a:pt x="1201" y="196"/>
                  </a:lnTo>
                  <a:lnTo>
                    <a:pt x="1173" y="196"/>
                  </a:lnTo>
                  <a:lnTo>
                    <a:pt x="1145" y="168"/>
                  </a:lnTo>
                  <a:lnTo>
                    <a:pt x="1117" y="140"/>
                  </a:lnTo>
                  <a:lnTo>
                    <a:pt x="1089" y="112"/>
                  </a:lnTo>
                  <a:lnTo>
                    <a:pt x="1061" y="112"/>
                  </a:lnTo>
                  <a:lnTo>
                    <a:pt x="1033" y="84"/>
                  </a:lnTo>
                  <a:lnTo>
                    <a:pt x="1005" y="56"/>
                  </a:lnTo>
                  <a:lnTo>
                    <a:pt x="949" y="56"/>
                  </a:lnTo>
                  <a:lnTo>
                    <a:pt x="922" y="28"/>
                  </a:lnTo>
                  <a:lnTo>
                    <a:pt x="866" y="28"/>
                  </a:lnTo>
                  <a:lnTo>
                    <a:pt x="8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209;p65"/>
            <p:cNvSpPr/>
            <p:nvPr/>
          </p:nvSpPr>
          <p:spPr>
            <a:xfrm>
              <a:off x="1882500" y="2461675"/>
              <a:ext cx="46075" cy="170950"/>
            </a:xfrm>
            <a:custGeom>
              <a:avLst/>
              <a:gdLst/>
              <a:ahLst/>
              <a:cxnLst/>
              <a:rect l="l" t="t" r="r" b="b"/>
              <a:pathLst>
                <a:path w="1843" h="6838" extrusionOk="0">
                  <a:moveTo>
                    <a:pt x="475" y="0"/>
                  </a:moveTo>
                  <a:cubicBezTo>
                    <a:pt x="168" y="0"/>
                    <a:pt x="29" y="335"/>
                    <a:pt x="140" y="781"/>
                  </a:cubicBezTo>
                  <a:cubicBezTo>
                    <a:pt x="419" y="1674"/>
                    <a:pt x="559" y="2511"/>
                    <a:pt x="559" y="3320"/>
                  </a:cubicBezTo>
                  <a:cubicBezTo>
                    <a:pt x="559" y="4101"/>
                    <a:pt x="419" y="4799"/>
                    <a:pt x="140" y="5385"/>
                  </a:cubicBezTo>
                  <a:cubicBezTo>
                    <a:pt x="1" y="5664"/>
                    <a:pt x="140" y="6166"/>
                    <a:pt x="447" y="6501"/>
                  </a:cubicBezTo>
                  <a:lnTo>
                    <a:pt x="475" y="6557"/>
                  </a:lnTo>
                  <a:cubicBezTo>
                    <a:pt x="559" y="6640"/>
                    <a:pt x="643" y="6696"/>
                    <a:pt x="726" y="6752"/>
                  </a:cubicBezTo>
                  <a:cubicBezTo>
                    <a:pt x="827" y="6808"/>
                    <a:pt x="929" y="6837"/>
                    <a:pt x="1021" y="6837"/>
                  </a:cubicBezTo>
                  <a:cubicBezTo>
                    <a:pt x="1157" y="6837"/>
                    <a:pt x="1273" y="6773"/>
                    <a:pt x="1340" y="6640"/>
                  </a:cubicBezTo>
                  <a:cubicBezTo>
                    <a:pt x="1675" y="5943"/>
                    <a:pt x="1842" y="5050"/>
                    <a:pt x="1842" y="4074"/>
                  </a:cubicBezTo>
                  <a:cubicBezTo>
                    <a:pt x="1842" y="3069"/>
                    <a:pt x="1675" y="1981"/>
                    <a:pt x="1340" y="893"/>
                  </a:cubicBezTo>
                  <a:cubicBezTo>
                    <a:pt x="1228" y="558"/>
                    <a:pt x="1005" y="251"/>
                    <a:pt x="754" y="84"/>
                  </a:cubicBezTo>
                  <a:cubicBezTo>
                    <a:pt x="670" y="56"/>
                    <a:pt x="587" y="28"/>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210;p65"/>
            <p:cNvSpPr/>
            <p:nvPr/>
          </p:nvSpPr>
          <p:spPr>
            <a:xfrm>
              <a:off x="1742325" y="2123400"/>
              <a:ext cx="65575" cy="79525"/>
            </a:xfrm>
            <a:custGeom>
              <a:avLst/>
              <a:gdLst/>
              <a:ahLst/>
              <a:cxnLst/>
              <a:rect l="l" t="t" r="r" b="b"/>
              <a:pathLst>
                <a:path w="2623" h="3181" extrusionOk="0">
                  <a:moveTo>
                    <a:pt x="0" y="0"/>
                  </a:moveTo>
                  <a:lnTo>
                    <a:pt x="0" y="1674"/>
                  </a:lnTo>
                  <a:lnTo>
                    <a:pt x="2623" y="3181"/>
                  </a:lnTo>
                  <a:lnTo>
                    <a:pt x="2623" y="150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211;p65"/>
            <p:cNvSpPr/>
            <p:nvPr/>
          </p:nvSpPr>
          <p:spPr>
            <a:xfrm>
              <a:off x="2333075" y="2114825"/>
              <a:ext cx="51650" cy="570750"/>
            </a:xfrm>
            <a:custGeom>
              <a:avLst/>
              <a:gdLst/>
              <a:ahLst/>
              <a:cxnLst/>
              <a:rect l="l" t="t" r="r" b="b"/>
              <a:pathLst>
                <a:path w="2066" h="22830" extrusionOk="0">
                  <a:moveTo>
                    <a:pt x="1512" y="0"/>
                  </a:moveTo>
                  <a:cubicBezTo>
                    <a:pt x="1370" y="0"/>
                    <a:pt x="1208" y="48"/>
                    <a:pt x="1033" y="148"/>
                  </a:cubicBezTo>
                  <a:cubicBezTo>
                    <a:pt x="475" y="455"/>
                    <a:pt x="1" y="1264"/>
                    <a:pt x="1" y="1933"/>
                  </a:cubicBezTo>
                  <a:lnTo>
                    <a:pt x="1" y="22830"/>
                  </a:lnTo>
                  <a:lnTo>
                    <a:pt x="2065" y="21630"/>
                  </a:lnTo>
                  <a:lnTo>
                    <a:pt x="2065" y="734"/>
                  </a:lnTo>
                  <a:cubicBezTo>
                    <a:pt x="2065" y="264"/>
                    <a:pt x="1846" y="0"/>
                    <a:pt x="1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212;p65"/>
            <p:cNvSpPr/>
            <p:nvPr/>
          </p:nvSpPr>
          <p:spPr>
            <a:xfrm>
              <a:off x="2243100" y="2166875"/>
              <a:ext cx="51650" cy="572425"/>
            </a:xfrm>
            <a:custGeom>
              <a:avLst/>
              <a:gdLst/>
              <a:ahLst/>
              <a:cxnLst/>
              <a:rect l="l" t="t" r="r" b="b"/>
              <a:pathLst>
                <a:path w="2066" h="22897" extrusionOk="0">
                  <a:moveTo>
                    <a:pt x="1484" y="0"/>
                  </a:moveTo>
                  <a:cubicBezTo>
                    <a:pt x="1347" y="0"/>
                    <a:pt x="1193" y="42"/>
                    <a:pt x="1033" y="130"/>
                  </a:cubicBezTo>
                  <a:cubicBezTo>
                    <a:pt x="447" y="465"/>
                    <a:pt x="1" y="1274"/>
                    <a:pt x="1" y="1916"/>
                  </a:cubicBezTo>
                  <a:lnTo>
                    <a:pt x="1" y="22896"/>
                  </a:lnTo>
                  <a:lnTo>
                    <a:pt x="2065" y="21669"/>
                  </a:lnTo>
                  <a:lnTo>
                    <a:pt x="2065" y="716"/>
                  </a:lnTo>
                  <a:cubicBezTo>
                    <a:pt x="2065" y="259"/>
                    <a:pt x="1824" y="0"/>
                    <a:pt x="14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213;p65"/>
            <p:cNvSpPr/>
            <p:nvPr/>
          </p:nvSpPr>
          <p:spPr>
            <a:xfrm>
              <a:off x="2152425" y="2218875"/>
              <a:ext cx="51650" cy="573425"/>
            </a:xfrm>
            <a:custGeom>
              <a:avLst/>
              <a:gdLst/>
              <a:ahLst/>
              <a:cxnLst/>
              <a:rect l="l" t="t" r="r" b="b"/>
              <a:pathLst>
                <a:path w="2066" h="22937" extrusionOk="0">
                  <a:moveTo>
                    <a:pt x="1500" y="0"/>
                  </a:moveTo>
                  <a:cubicBezTo>
                    <a:pt x="1361" y="0"/>
                    <a:pt x="1203" y="46"/>
                    <a:pt x="1033" y="143"/>
                  </a:cubicBezTo>
                  <a:cubicBezTo>
                    <a:pt x="475" y="478"/>
                    <a:pt x="1" y="1287"/>
                    <a:pt x="1" y="1928"/>
                  </a:cubicBezTo>
                  <a:lnTo>
                    <a:pt x="1" y="22936"/>
                  </a:lnTo>
                  <a:lnTo>
                    <a:pt x="2065" y="21709"/>
                  </a:lnTo>
                  <a:lnTo>
                    <a:pt x="2065" y="729"/>
                  </a:lnTo>
                  <a:cubicBezTo>
                    <a:pt x="2065" y="273"/>
                    <a:pt x="1840"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214;p65"/>
            <p:cNvSpPr/>
            <p:nvPr/>
          </p:nvSpPr>
          <p:spPr>
            <a:xfrm>
              <a:off x="2061750" y="2271175"/>
              <a:ext cx="52350" cy="574125"/>
            </a:xfrm>
            <a:custGeom>
              <a:avLst/>
              <a:gdLst/>
              <a:ahLst/>
              <a:cxnLst/>
              <a:rect l="l" t="t" r="r" b="b"/>
              <a:pathLst>
                <a:path w="2094" h="22965" extrusionOk="0">
                  <a:moveTo>
                    <a:pt x="1516" y="1"/>
                  </a:moveTo>
                  <a:cubicBezTo>
                    <a:pt x="1378" y="1"/>
                    <a:pt x="1223" y="46"/>
                    <a:pt x="1061" y="143"/>
                  </a:cubicBezTo>
                  <a:cubicBezTo>
                    <a:pt x="475" y="478"/>
                    <a:pt x="1" y="1287"/>
                    <a:pt x="1" y="1929"/>
                  </a:cubicBezTo>
                  <a:lnTo>
                    <a:pt x="1" y="22965"/>
                  </a:lnTo>
                  <a:lnTo>
                    <a:pt x="2093" y="21737"/>
                  </a:lnTo>
                  <a:lnTo>
                    <a:pt x="2093" y="729"/>
                  </a:lnTo>
                  <a:cubicBezTo>
                    <a:pt x="2093" y="274"/>
                    <a:pt x="1854" y="1"/>
                    <a:pt x="15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fade">
                                      <p:cBhvr>
                                        <p:cTn id="7" dur="1000"/>
                                        <p:tgtEl>
                                          <p:spTgt spid="142"/>
                                        </p:tgtEl>
                                      </p:cBhvr>
                                    </p:animEffect>
                                    <p:anim calcmode="lin" valueType="num">
                                      <p:cBhvr>
                                        <p:cTn id="8" dur="1000" fill="hold"/>
                                        <p:tgtEl>
                                          <p:spTgt spid="142"/>
                                        </p:tgtEl>
                                        <p:attrNameLst>
                                          <p:attrName>ppt_x</p:attrName>
                                        </p:attrNameLst>
                                      </p:cBhvr>
                                      <p:tavLst>
                                        <p:tav tm="0">
                                          <p:val>
                                            <p:strVal val="#ppt_x"/>
                                          </p:val>
                                        </p:tav>
                                        <p:tav tm="100000">
                                          <p:val>
                                            <p:strVal val="#ppt_x"/>
                                          </p:val>
                                        </p:tav>
                                      </p:tavLst>
                                    </p:anim>
                                    <p:anim calcmode="lin" valueType="num">
                                      <p:cBhvr>
                                        <p:cTn id="9" dur="1000" fill="hold"/>
                                        <p:tgtEl>
                                          <p:spTgt spid="14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2"/>
                                        </p:tgtEl>
                                        <p:attrNameLst>
                                          <p:attrName>style.visibility</p:attrName>
                                        </p:attrNameLst>
                                      </p:cBhvr>
                                      <p:to>
                                        <p:strVal val="visible"/>
                                      </p:to>
                                    </p:set>
                                    <p:animEffect transition="in" filter="fade">
                                      <p:cBhvr>
                                        <p:cTn id="12" dur="1000"/>
                                        <p:tgtEl>
                                          <p:spTgt spid="82"/>
                                        </p:tgtEl>
                                      </p:cBhvr>
                                    </p:animEffect>
                                    <p:anim calcmode="lin" valueType="num">
                                      <p:cBhvr>
                                        <p:cTn id="13" dur="1000" fill="hold"/>
                                        <p:tgtEl>
                                          <p:spTgt spid="82"/>
                                        </p:tgtEl>
                                        <p:attrNameLst>
                                          <p:attrName>ppt_x</p:attrName>
                                        </p:attrNameLst>
                                      </p:cBhvr>
                                      <p:tavLst>
                                        <p:tav tm="0">
                                          <p:val>
                                            <p:strVal val="#ppt_x"/>
                                          </p:val>
                                        </p:tav>
                                        <p:tav tm="100000">
                                          <p:val>
                                            <p:strVal val="#ppt_x"/>
                                          </p:val>
                                        </p:tav>
                                      </p:tavLst>
                                    </p:anim>
                                    <p:anim calcmode="lin" valueType="num">
                                      <p:cBhvr>
                                        <p:cTn id="14" dur="1000" fill="hold"/>
                                        <p:tgtEl>
                                          <p:spTgt spid="82"/>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44"/>
                                        </p:tgtEl>
                                        <p:attrNameLst>
                                          <p:attrName>style.visibility</p:attrName>
                                        </p:attrNameLst>
                                      </p:cBhvr>
                                      <p:to>
                                        <p:strVal val="visible"/>
                                      </p:to>
                                    </p:set>
                                    <p:animEffect transition="in" filter="fade">
                                      <p:cBhvr>
                                        <p:cTn id="17" dur="1000"/>
                                        <p:tgtEl>
                                          <p:spTgt spid="144"/>
                                        </p:tgtEl>
                                      </p:cBhvr>
                                    </p:animEffect>
                                    <p:anim calcmode="lin" valueType="num">
                                      <p:cBhvr>
                                        <p:cTn id="18" dur="1000" fill="hold"/>
                                        <p:tgtEl>
                                          <p:spTgt spid="144"/>
                                        </p:tgtEl>
                                        <p:attrNameLst>
                                          <p:attrName>ppt_x</p:attrName>
                                        </p:attrNameLst>
                                      </p:cBhvr>
                                      <p:tavLst>
                                        <p:tav tm="0">
                                          <p:val>
                                            <p:strVal val="#ppt_x"/>
                                          </p:val>
                                        </p:tav>
                                        <p:tav tm="100000">
                                          <p:val>
                                            <p:strVal val="#ppt_x"/>
                                          </p:val>
                                        </p:tav>
                                      </p:tavLst>
                                    </p:anim>
                                    <p:anim calcmode="lin" valueType="num">
                                      <p:cBhvr>
                                        <p:cTn id="19" dur="1000" fill="hold"/>
                                        <p:tgtEl>
                                          <p:spTgt spid="14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30">
                                            <p:txEl>
                                              <p:pRg st="1" end="1"/>
                                            </p:txEl>
                                          </p:spTgt>
                                        </p:tgtEl>
                                        <p:attrNameLst>
                                          <p:attrName>style.visibility</p:attrName>
                                        </p:attrNameLst>
                                      </p:cBhvr>
                                      <p:to>
                                        <p:strVal val="visible"/>
                                      </p:to>
                                    </p:set>
                                    <p:animEffect transition="in" filter="fade">
                                      <p:cBhvr>
                                        <p:cTn id="22" dur="1000"/>
                                        <p:tgtEl>
                                          <p:spTgt spid="330">
                                            <p:txEl>
                                              <p:pRg st="1" end="1"/>
                                            </p:txEl>
                                          </p:spTgt>
                                        </p:tgtEl>
                                      </p:cBhvr>
                                    </p:animEffect>
                                    <p:anim calcmode="lin" valueType="num">
                                      <p:cBhvr>
                                        <p:cTn id="23" dur="1000" fill="hold"/>
                                        <p:tgtEl>
                                          <p:spTgt spid="330">
                                            <p:txEl>
                                              <p:pRg st="1" end="1"/>
                                            </p:txEl>
                                          </p:spTgt>
                                        </p:tgtEl>
                                        <p:attrNameLst>
                                          <p:attrName>ppt_x</p:attrName>
                                        </p:attrNameLst>
                                      </p:cBhvr>
                                      <p:tavLst>
                                        <p:tav tm="0">
                                          <p:val>
                                            <p:strVal val="#ppt_x"/>
                                          </p:val>
                                        </p:tav>
                                        <p:tav tm="100000">
                                          <p:val>
                                            <p:strVal val="#ppt_x"/>
                                          </p:val>
                                        </p:tav>
                                      </p:tavLst>
                                    </p:anim>
                                    <p:anim calcmode="lin" valueType="num">
                                      <p:cBhvr>
                                        <p:cTn id="24" dur="1000" fill="hold"/>
                                        <p:tgtEl>
                                          <p:spTgt spid="330">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p:bldP spid="82" grpId="0"/>
      <p:bldP spid="330" grpId="0" build="p"/>
      <p:bldP spid="142" grpId="1"/>
      <p:bldP spid="82" grpId="1"/>
      <p:bldP spid="330" grpI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45"/>
          <p:cNvSpPr txBox="1">
            <a:spLocks noGrp="1"/>
          </p:cNvSpPr>
          <p:nvPr>
            <p:ph type="title"/>
          </p:nvPr>
        </p:nvSpPr>
        <p:spPr>
          <a:xfrm>
            <a:off x="3123902" y="1645575"/>
            <a:ext cx="6508471" cy="865500"/>
          </a:xfrm>
          <a:prstGeom prst="rect">
            <a:avLst/>
          </a:prstGeom>
        </p:spPr>
        <p:txBody>
          <a:bodyPr spcFirstLastPara="1" wrap="square" lIns="91425" tIns="91425" rIns="91425" bIns="91425" anchor="t" anchorCtr="0">
            <a:noAutofit/>
          </a:bodyPr>
          <a:lstStyle/>
          <a:p>
            <a:pPr lvl="0"/>
            <a:r>
              <a:rPr lang="en-US" dirty="0" smtClean="0"/>
              <a:t>Objectifs de l'application</a:t>
            </a:r>
            <a:endParaRPr dirty="0"/>
          </a:p>
        </p:txBody>
      </p:sp>
      <p:cxnSp>
        <p:nvCxnSpPr>
          <p:cNvPr id="414" name="Google Shape;414;p45"/>
          <p:cNvCxnSpPr/>
          <p:nvPr/>
        </p:nvCxnSpPr>
        <p:spPr>
          <a:xfrm>
            <a:off x="4648250" y="3494363"/>
            <a:ext cx="3029700" cy="0"/>
          </a:xfrm>
          <a:prstGeom prst="straightConnector1">
            <a:avLst/>
          </a:prstGeom>
          <a:noFill/>
          <a:ln w="28575" cap="flat" cmpd="sng">
            <a:solidFill>
              <a:schemeClr val="dk1"/>
            </a:solidFill>
            <a:prstDash val="solid"/>
            <a:round/>
            <a:headEnd type="none" w="med" len="med"/>
            <a:tailEnd type="none" w="med" len="med"/>
          </a:ln>
        </p:spPr>
      </p:cxnSp>
      <p:sp>
        <p:nvSpPr>
          <p:cNvPr id="193" name="Google Shape;413;p45"/>
          <p:cNvSpPr txBox="1">
            <a:spLocks noGrp="1"/>
          </p:cNvSpPr>
          <p:nvPr>
            <p:ph type="title" idx="2"/>
          </p:nvPr>
        </p:nvSpPr>
        <p:spPr>
          <a:xfrm>
            <a:off x="5064309" y="373784"/>
            <a:ext cx="1491000" cy="102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03</a:t>
            </a:r>
            <a:endParaRPr dirty="0"/>
          </a:p>
        </p:txBody>
      </p:sp>
      <p:sp>
        <p:nvSpPr>
          <p:cNvPr id="209" name="Google Shape;238;p41"/>
          <p:cNvSpPr/>
          <p:nvPr/>
        </p:nvSpPr>
        <p:spPr>
          <a:xfrm rot="16200000">
            <a:off x="101600" y="1626946"/>
            <a:ext cx="2743800" cy="3010200"/>
          </a:xfrm>
          <a:prstGeom prst="homePlate">
            <a:avLst>
              <a:gd name="adj" fmla="val 34336"/>
            </a:avLst>
          </a:prstGeom>
          <a:gradFill>
            <a:gsLst>
              <a:gs pos="0">
                <a:srgbClr val="1C4587">
                  <a:alpha val="0"/>
                </a:srgbClr>
              </a:gs>
              <a:gs pos="32000">
                <a:srgbClr val="103269">
                  <a:alpha val="30980"/>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5" name="Google Shape;2120;p78"/>
          <p:cNvGrpSpPr/>
          <p:nvPr/>
        </p:nvGrpSpPr>
        <p:grpSpPr>
          <a:xfrm>
            <a:off x="459153" y="2082025"/>
            <a:ext cx="1375514" cy="1744349"/>
            <a:chOff x="3979825" y="3189825"/>
            <a:chExt cx="759575" cy="963250"/>
          </a:xfrm>
        </p:grpSpPr>
        <p:sp>
          <p:nvSpPr>
            <p:cNvPr id="256" name="Google Shape;2121;p78"/>
            <p:cNvSpPr/>
            <p:nvPr/>
          </p:nvSpPr>
          <p:spPr>
            <a:xfrm>
              <a:off x="4189075" y="3934050"/>
              <a:ext cx="357825" cy="207175"/>
            </a:xfrm>
            <a:custGeom>
              <a:avLst/>
              <a:gdLst/>
              <a:ahLst/>
              <a:cxnLst/>
              <a:rect l="l" t="t" r="r" b="b"/>
              <a:pathLst>
                <a:path w="14313" h="8287" extrusionOk="0">
                  <a:moveTo>
                    <a:pt x="9012" y="0"/>
                  </a:moveTo>
                  <a:lnTo>
                    <a:pt x="0" y="5217"/>
                  </a:lnTo>
                  <a:lnTo>
                    <a:pt x="5301" y="8286"/>
                  </a:lnTo>
                  <a:lnTo>
                    <a:pt x="14312" y="3097"/>
                  </a:lnTo>
                  <a:lnTo>
                    <a:pt x="90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122;p78"/>
            <p:cNvSpPr/>
            <p:nvPr/>
          </p:nvSpPr>
          <p:spPr>
            <a:xfrm>
              <a:off x="4189075" y="4064475"/>
              <a:ext cx="132525" cy="88600"/>
            </a:xfrm>
            <a:custGeom>
              <a:avLst/>
              <a:gdLst/>
              <a:ahLst/>
              <a:cxnLst/>
              <a:rect l="l" t="t" r="r" b="b"/>
              <a:pathLst>
                <a:path w="5301" h="3544" extrusionOk="0">
                  <a:moveTo>
                    <a:pt x="0" y="0"/>
                  </a:moveTo>
                  <a:lnTo>
                    <a:pt x="0" y="475"/>
                  </a:lnTo>
                  <a:lnTo>
                    <a:pt x="5301" y="3544"/>
                  </a:lnTo>
                  <a:lnTo>
                    <a:pt x="5301" y="306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123;p78"/>
            <p:cNvSpPr/>
            <p:nvPr/>
          </p:nvSpPr>
          <p:spPr>
            <a:xfrm>
              <a:off x="4321575" y="4011475"/>
              <a:ext cx="225325" cy="141600"/>
            </a:xfrm>
            <a:custGeom>
              <a:avLst/>
              <a:gdLst/>
              <a:ahLst/>
              <a:cxnLst/>
              <a:rect l="l" t="t" r="r" b="b"/>
              <a:pathLst>
                <a:path w="9013" h="5664" extrusionOk="0">
                  <a:moveTo>
                    <a:pt x="9012" y="0"/>
                  </a:moveTo>
                  <a:lnTo>
                    <a:pt x="1" y="5189"/>
                  </a:lnTo>
                  <a:lnTo>
                    <a:pt x="1" y="5664"/>
                  </a:lnTo>
                  <a:lnTo>
                    <a:pt x="9012" y="474"/>
                  </a:lnTo>
                  <a:lnTo>
                    <a:pt x="9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124;p78"/>
            <p:cNvSpPr/>
            <p:nvPr/>
          </p:nvSpPr>
          <p:spPr>
            <a:xfrm>
              <a:off x="4293700" y="3697600"/>
              <a:ext cx="178575" cy="103950"/>
            </a:xfrm>
            <a:custGeom>
              <a:avLst/>
              <a:gdLst/>
              <a:ahLst/>
              <a:cxnLst/>
              <a:rect l="l" t="t" r="r" b="b"/>
              <a:pathLst>
                <a:path w="7143" h="4158" extrusionOk="0">
                  <a:moveTo>
                    <a:pt x="6361" y="0"/>
                  </a:moveTo>
                  <a:lnTo>
                    <a:pt x="0" y="3711"/>
                  </a:lnTo>
                  <a:lnTo>
                    <a:pt x="781" y="4157"/>
                  </a:lnTo>
                  <a:lnTo>
                    <a:pt x="7142" y="475"/>
                  </a:lnTo>
                  <a:lnTo>
                    <a:pt x="63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125;p78"/>
            <p:cNvSpPr/>
            <p:nvPr/>
          </p:nvSpPr>
          <p:spPr>
            <a:xfrm>
              <a:off x="4263000" y="3807800"/>
              <a:ext cx="19550" cy="288075"/>
            </a:xfrm>
            <a:custGeom>
              <a:avLst/>
              <a:gdLst/>
              <a:ahLst/>
              <a:cxnLst/>
              <a:rect l="l" t="t" r="r" b="b"/>
              <a:pathLst>
                <a:path w="782" h="11523" extrusionOk="0">
                  <a:moveTo>
                    <a:pt x="0" y="1"/>
                  </a:moveTo>
                  <a:lnTo>
                    <a:pt x="0" y="11076"/>
                  </a:lnTo>
                  <a:lnTo>
                    <a:pt x="782" y="11523"/>
                  </a:lnTo>
                  <a:lnTo>
                    <a:pt x="782" y="44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126;p78"/>
            <p:cNvSpPr/>
            <p:nvPr/>
          </p:nvSpPr>
          <p:spPr>
            <a:xfrm>
              <a:off x="4282525" y="3726900"/>
              <a:ext cx="159050" cy="368975"/>
            </a:xfrm>
            <a:custGeom>
              <a:avLst/>
              <a:gdLst/>
              <a:ahLst/>
              <a:cxnLst/>
              <a:rect l="l" t="t" r="r" b="b"/>
              <a:pathLst>
                <a:path w="6362" h="14759" extrusionOk="0">
                  <a:moveTo>
                    <a:pt x="6362" y="0"/>
                  </a:moveTo>
                  <a:lnTo>
                    <a:pt x="1" y="3683"/>
                  </a:lnTo>
                  <a:lnTo>
                    <a:pt x="1" y="14759"/>
                  </a:lnTo>
                  <a:lnTo>
                    <a:pt x="6362" y="11076"/>
                  </a:lnTo>
                  <a:lnTo>
                    <a:pt x="63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127;p78"/>
            <p:cNvSpPr/>
            <p:nvPr/>
          </p:nvSpPr>
          <p:spPr>
            <a:xfrm>
              <a:off x="3988200" y="3194025"/>
              <a:ext cx="751200" cy="939525"/>
            </a:xfrm>
            <a:custGeom>
              <a:avLst/>
              <a:gdLst/>
              <a:ahLst/>
              <a:cxnLst/>
              <a:rect l="l" t="t" r="r" b="b"/>
              <a:pathLst>
                <a:path w="30048" h="37581" extrusionOk="0">
                  <a:moveTo>
                    <a:pt x="30048" y="0"/>
                  </a:moveTo>
                  <a:lnTo>
                    <a:pt x="0" y="17354"/>
                  </a:lnTo>
                  <a:lnTo>
                    <a:pt x="0" y="37580"/>
                  </a:lnTo>
                  <a:lnTo>
                    <a:pt x="30048" y="20227"/>
                  </a:lnTo>
                  <a:lnTo>
                    <a:pt x="300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128;p78"/>
            <p:cNvSpPr/>
            <p:nvPr/>
          </p:nvSpPr>
          <p:spPr>
            <a:xfrm>
              <a:off x="3996575" y="3209375"/>
              <a:ext cx="733750" cy="908825"/>
            </a:xfrm>
            <a:custGeom>
              <a:avLst/>
              <a:gdLst/>
              <a:ahLst/>
              <a:cxnLst/>
              <a:rect l="l" t="t" r="r" b="b"/>
              <a:pathLst>
                <a:path w="29350" h="36353" extrusionOk="0">
                  <a:moveTo>
                    <a:pt x="29350" y="0"/>
                  </a:moveTo>
                  <a:lnTo>
                    <a:pt x="0" y="16935"/>
                  </a:lnTo>
                  <a:lnTo>
                    <a:pt x="0" y="36353"/>
                  </a:lnTo>
                  <a:lnTo>
                    <a:pt x="29350" y="19418"/>
                  </a:lnTo>
                  <a:lnTo>
                    <a:pt x="293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129;p78"/>
            <p:cNvSpPr/>
            <p:nvPr/>
          </p:nvSpPr>
          <p:spPr>
            <a:xfrm>
              <a:off x="4011200" y="3226800"/>
              <a:ext cx="705175" cy="873975"/>
            </a:xfrm>
            <a:custGeom>
              <a:avLst/>
              <a:gdLst/>
              <a:ahLst/>
              <a:cxnLst/>
              <a:rect l="l" t="t" r="r" b="b"/>
              <a:pathLst>
                <a:path w="28207" h="34959" extrusionOk="0">
                  <a:moveTo>
                    <a:pt x="28207" y="1"/>
                  </a:moveTo>
                  <a:lnTo>
                    <a:pt x="1" y="16294"/>
                  </a:lnTo>
                  <a:lnTo>
                    <a:pt x="1" y="34958"/>
                  </a:lnTo>
                  <a:lnTo>
                    <a:pt x="28207" y="18665"/>
                  </a:lnTo>
                  <a:lnTo>
                    <a:pt x="282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130;p78"/>
            <p:cNvSpPr/>
            <p:nvPr/>
          </p:nvSpPr>
          <p:spPr>
            <a:xfrm>
              <a:off x="3979825" y="3623675"/>
              <a:ext cx="8400" cy="509875"/>
            </a:xfrm>
            <a:custGeom>
              <a:avLst/>
              <a:gdLst/>
              <a:ahLst/>
              <a:cxnLst/>
              <a:rect l="l" t="t" r="r" b="b"/>
              <a:pathLst>
                <a:path w="336" h="20395" extrusionOk="0">
                  <a:moveTo>
                    <a:pt x="28" y="0"/>
                  </a:moveTo>
                  <a:lnTo>
                    <a:pt x="0" y="20199"/>
                  </a:lnTo>
                  <a:lnTo>
                    <a:pt x="335" y="20394"/>
                  </a:lnTo>
                  <a:lnTo>
                    <a:pt x="335" y="168"/>
                  </a:lnTo>
                  <a:lnTo>
                    <a:pt x="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131;p78"/>
            <p:cNvSpPr/>
            <p:nvPr/>
          </p:nvSpPr>
          <p:spPr>
            <a:xfrm>
              <a:off x="3980525" y="3189825"/>
              <a:ext cx="758875" cy="438050"/>
            </a:xfrm>
            <a:custGeom>
              <a:avLst/>
              <a:gdLst/>
              <a:ahLst/>
              <a:cxnLst/>
              <a:rect l="l" t="t" r="r" b="b"/>
              <a:pathLst>
                <a:path w="30355" h="17522" extrusionOk="0">
                  <a:moveTo>
                    <a:pt x="30048" y="1"/>
                  </a:moveTo>
                  <a:lnTo>
                    <a:pt x="0" y="17354"/>
                  </a:lnTo>
                  <a:lnTo>
                    <a:pt x="307" y="17522"/>
                  </a:lnTo>
                  <a:lnTo>
                    <a:pt x="30355" y="168"/>
                  </a:lnTo>
                  <a:lnTo>
                    <a:pt x="300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132;p78"/>
            <p:cNvSpPr/>
            <p:nvPr/>
          </p:nvSpPr>
          <p:spPr>
            <a:xfrm>
              <a:off x="4536400" y="3803625"/>
              <a:ext cx="11900" cy="11875"/>
            </a:xfrm>
            <a:custGeom>
              <a:avLst/>
              <a:gdLst/>
              <a:ahLst/>
              <a:cxnLst/>
              <a:rect l="l" t="t" r="r" b="b"/>
              <a:pathLst>
                <a:path w="476" h="475" extrusionOk="0">
                  <a:moveTo>
                    <a:pt x="475" y="0"/>
                  </a:moveTo>
                  <a:lnTo>
                    <a:pt x="1" y="251"/>
                  </a:lnTo>
                  <a:lnTo>
                    <a:pt x="1" y="474"/>
                  </a:lnTo>
                  <a:lnTo>
                    <a:pt x="475" y="195"/>
                  </a:lnTo>
                  <a:lnTo>
                    <a:pt x="4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133;p78"/>
            <p:cNvSpPr/>
            <p:nvPr/>
          </p:nvSpPr>
          <p:spPr>
            <a:xfrm>
              <a:off x="4551750" y="3795250"/>
              <a:ext cx="11200" cy="11175"/>
            </a:xfrm>
            <a:custGeom>
              <a:avLst/>
              <a:gdLst/>
              <a:ahLst/>
              <a:cxnLst/>
              <a:rect l="l" t="t" r="r" b="b"/>
              <a:pathLst>
                <a:path w="448" h="447" extrusionOk="0">
                  <a:moveTo>
                    <a:pt x="447" y="0"/>
                  </a:moveTo>
                  <a:lnTo>
                    <a:pt x="1" y="251"/>
                  </a:lnTo>
                  <a:lnTo>
                    <a:pt x="1" y="447"/>
                  </a:lnTo>
                  <a:lnTo>
                    <a:pt x="447" y="196"/>
                  </a:lnTo>
                  <a:lnTo>
                    <a:pt x="4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134;p78"/>
            <p:cNvSpPr/>
            <p:nvPr/>
          </p:nvSpPr>
          <p:spPr>
            <a:xfrm>
              <a:off x="4014000" y="3634125"/>
              <a:ext cx="704475" cy="466650"/>
            </a:xfrm>
            <a:custGeom>
              <a:avLst/>
              <a:gdLst/>
              <a:ahLst/>
              <a:cxnLst/>
              <a:rect l="l" t="t" r="r" b="b"/>
              <a:pathLst>
                <a:path w="28179" h="18666" extrusionOk="0">
                  <a:moveTo>
                    <a:pt x="0" y="1"/>
                  </a:moveTo>
                  <a:lnTo>
                    <a:pt x="0" y="18665"/>
                  </a:lnTo>
                  <a:lnTo>
                    <a:pt x="28179" y="237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3"/>
                                        </p:tgtEl>
                                        <p:attrNameLst>
                                          <p:attrName>style.visibility</p:attrName>
                                        </p:attrNameLst>
                                      </p:cBhvr>
                                      <p:to>
                                        <p:strVal val="visible"/>
                                      </p:to>
                                    </p:set>
                                    <p:animEffect transition="in" filter="fade">
                                      <p:cBhvr>
                                        <p:cTn id="7" dur="1000"/>
                                        <p:tgtEl>
                                          <p:spTgt spid="193"/>
                                        </p:tgtEl>
                                      </p:cBhvr>
                                    </p:animEffect>
                                    <p:anim calcmode="lin" valueType="num">
                                      <p:cBhvr>
                                        <p:cTn id="8" dur="1000" fill="hold"/>
                                        <p:tgtEl>
                                          <p:spTgt spid="193"/>
                                        </p:tgtEl>
                                        <p:attrNameLst>
                                          <p:attrName>ppt_x</p:attrName>
                                        </p:attrNameLst>
                                      </p:cBhvr>
                                      <p:tavLst>
                                        <p:tav tm="0">
                                          <p:val>
                                            <p:strVal val="#ppt_x"/>
                                          </p:val>
                                        </p:tav>
                                        <p:tav tm="100000">
                                          <p:val>
                                            <p:strVal val="#ppt_x"/>
                                          </p:val>
                                        </p:tav>
                                      </p:tavLst>
                                    </p:anim>
                                    <p:anim calcmode="lin" valueType="num">
                                      <p:cBhvr>
                                        <p:cTn id="9" dur="1000" fill="hold"/>
                                        <p:tgtEl>
                                          <p:spTgt spid="193"/>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11"/>
                                        </p:tgtEl>
                                        <p:attrNameLst>
                                          <p:attrName>style.visibility</p:attrName>
                                        </p:attrNameLst>
                                      </p:cBhvr>
                                      <p:to>
                                        <p:strVal val="visible"/>
                                      </p:to>
                                    </p:set>
                                    <p:animEffect transition="in" filter="fade">
                                      <p:cBhvr>
                                        <p:cTn id="12" dur="1000"/>
                                        <p:tgtEl>
                                          <p:spTgt spid="411"/>
                                        </p:tgtEl>
                                      </p:cBhvr>
                                    </p:animEffect>
                                    <p:anim calcmode="lin" valueType="num">
                                      <p:cBhvr>
                                        <p:cTn id="13" dur="1000" fill="hold"/>
                                        <p:tgtEl>
                                          <p:spTgt spid="411"/>
                                        </p:tgtEl>
                                        <p:attrNameLst>
                                          <p:attrName>ppt_x</p:attrName>
                                        </p:attrNameLst>
                                      </p:cBhvr>
                                      <p:tavLst>
                                        <p:tav tm="0">
                                          <p:val>
                                            <p:strVal val="#ppt_x"/>
                                          </p:val>
                                        </p:tav>
                                        <p:tav tm="100000">
                                          <p:val>
                                            <p:strVal val="#ppt_x"/>
                                          </p:val>
                                        </p:tav>
                                      </p:tavLst>
                                    </p:anim>
                                    <p:anim calcmode="lin" valueType="num">
                                      <p:cBhvr>
                                        <p:cTn id="14" dur="1000" fill="hold"/>
                                        <p:tgtEl>
                                          <p:spTgt spid="411"/>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14"/>
                                        </p:tgtEl>
                                        <p:attrNameLst>
                                          <p:attrName>style.visibility</p:attrName>
                                        </p:attrNameLst>
                                      </p:cBhvr>
                                      <p:to>
                                        <p:strVal val="visible"/>
                                      </p:to>
                                    </p:set>
                                    <p:animEffect transition="in" filter="fade">
                                      <p:cBhvr>
                                        <p:cTn id="17" dur="1000"/>
                                        <p:tgtEl>
                                          <p:spTgt spid="414"/>
                                        </p:tgtEl>
                                      </p:cBhvr>
                                    </p:animEffect>
                                    <p:anim calcmode="lin" valueType="num">
                                      <p:cBhvr>
                                        <p:cTn id="18" dur="1000" fill="hold"/>
                                        <p:tgtEl>
                                          <p:spTgt spid="414"/>
                                        </p:tgtEl>
                                        <p:attrNameLst>
                                          <p:attrName>ppt_x</p:attrName>
                                        </p:attrNameLst>
                                      </p:cBhvr>
                                      <p:tavLst>
                                        <p:tav tm="0">
                                          <p:val>
                                            <p:strVal val="#ppt_x"/>
                                          </p:val>
                                        </p:tav>
                                        <p:tav tm="100000">
                                          <p:val>
                                            <p:strVal val="#ppt_x"/>
                                          </p:val>
                                        </p:tav>
                                      </p:tavLst>
                                    </p:anim>
                                    <p:anim calcmode="lin" valueType="num">
                                      <p:cBhvr>
                                        <p:cTn id="19" dur="1000" fill="hold"/>
                                        <p:tgtEl>
                                          <p:spTgt spid="41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1000"/>
                                        <p:tgtEl>
                                          <p:spTgt spid="209"/>
                                        </p:tgtEl>
                                      </p:cBhvr>
                                    </p:animEffect>
                                    <p:anim calcmode="lin" valueType="num">
                                      <p:cBhvr>
                                        <p:cTn id="23" dur="1000" fill="hold"/>
                                        <p:tgtEl>
                                          <p:spTgt spid="209"/>
                                        </p:tgtEl>
                                        <p:attrNameLst>
                                          <p:attrName>ppt_x</p:attrName>
                                        </p:attrNameLst>
                                      </p:cBhvr>
                                      <p:tavLst>
                                        <p:tav tm="0">
                                          <p:val>
                                            <p:strVal val="#ppt_x"/>
                                          </p:val>
                                        </p:tav>
                                        <p:tav tm="100000">
                                          <p:val>
                                            <p:strVal val="#ppt_x"/>
                                          </p:val>
                                        </p:tav>
                                      </p:tavLst>
                                    </p:anim>
                                    <p:anim calcmode="lin" valueType="num">
                                      <p:cBhvr>
                                        <p:cTn id="24" dur="1000" fill="hold"/>
                                        <p:tgtEl>
                                          <p:spTgt spid="209"/>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55"/>
                                        </p:tgtEl>
                                        <p:attrNameLst>
                                          <p:attrName>style.visibility</p:attrName>
                                        </p:attrNameLst>
                                      </p:cBhvr>
                                      <p:to>
                                        <p:strVal val="visible"/>
                                      </p:to>
                                    </p:set>
                                    <p:animEffect transition="in" filter="fade">
                                      <p:cBhvr>
                                        <p:cTn id="27" dur="1000"/>
                                        <p:tgtEl>
                                          <p:spTgt spid="255"/>
                                        </p:tgtEl>
                                      </p:cBhvr>
                                    </p:animEffect>
                                    <p:anim calcmode="lin" valueType="num">
                                      <p:cBhvr>
                                        <p:cTn id="28" dur="1000" fill="hold"/>
                                        <p:tgtEl>
                                          <p:spTgt spid="255"/>
                                        </p:tgtEl>
                                        <p:attrNameLst>
                                          <p:attrName>ppt_x</p:attrName>
                                        </p:attrNameLst>
                                      </p:cBhvr>
                                      <p:tavLst>
                                        <p:tav tm="0">
                                          <p:val>
                                            <p:strVal val="#ppt_x"/>
                                          </p:val>
                                        </p:tav>
                                        <p:tav tm="100000">
                                          <p:val>
                                            <p:strVal val="#ppt_x"/>
                                          </p:val>
                                        </p:tav>
                                      </p:tavLst>
                                    </p:anim>
                                    <p:anim calcmode="lin" valueType="num">
                                      <p:cBhvr>
                                        <p:cTn id="29" dur="1000" fill="hold"/>
                                        <p:tgtEl>
                                          <p:spTgt spid="2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 grpId="0"/>
      <p:bldP spid="411" grpId="0"/>
      <p:bldP spid="209" grpId="0" animBg="1"/>
      <p:bldP spid="193" grpId="1"/>
      <p:bldP spid="411" grpId="1"/>
      <p:bldP spid="209"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7"/>
          <p:cNvSpPr/>
          <p:nvPr/>
        </p:nvSpPr>
        <p:spPr>
          <a:xfrm>
            <a:off x="1037707" y="1337995"/>
            <a:ext cx="920100" cy="92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47"/>
          <p:cNvSpPr txBox="1">
            <a:spLocks noGrp="1"/>
          </p:cNvSpPr>
          <p:nvPr>
            <p:ph type="subTitle" idx="2"/>
          </p:nvPr>
        </p:nvSpPr>
        <p:spPr>
          <a:xfrm>
            <a:off x="2162482" y="1280582"/>
            <a:ext cx="5631900" cy="337800"/>
          </a:xfrm>
          <a:prstGeom prst="rect">
            <a:avLst/>
          </a:prstGeom>
        </p:spPr>
        <p:txBody>
          <a:bodyPr spcFirstLastPara="1" wrap="square" lIns="91425" tIns="91425" rIns="91425" bIns="91425" anchor="ctr" anchorCtr="0">
            <a:noAutofit/>
          </a:bodyPr>
          <a:lstStyle/>
          <a:p>
            <a:pPr marL="0" lvl="0" indent="0"/>
            <a:r>
              <a:rPr lang="en-US" dirty="0"/>
              <a:t>Affichage des clients</a:t>
            </a:r>
            <a:endParaRPr dirty="0"/>
          </a:p>
        </p:txBody>
      </p:sp>
      <p:sp>
        <p:nvSpPr>
          <p:cNvPr id="626" name="Google Shape;626;p47"/>
          <p:cNvSpPr txBox="1">
            <a:spLocks noGrp="1"/>
          </p:cNvSpPr>
          <p:nvPr>
            <p:ph type="subTitle" idx="1"/>
          </p:nvPr>
        </p:nvSpPr>
        <p:spPr>
          <a:xfrm>
            <a:off x="2389229" y="1655985"/>
            <a:ext cx="5631900" cy="582300"/>
          </a:xfrm>
          <a:prstGeom prst="rect">
            <a:avLst/>
          </a:prstGeom>
        </p:spPr>
        <p:txBody>
          <a:bodyPr spcFirstLastPara="1" wrap="square" lIns="91425" tIns="91425" rIns="91425" bIns="91425" anchor="ctr" anchorCtr="0">
            <a:noAutofit/>
          </a:bodyPr>
          <a:lstStyle/>
          <a:p>
            <a:pPr marL="0" lvl="0" indent="0"/>
            <a:r>
              <a:rPr lang="fr-FR" dirty="0"/>
              <a:t>Permettre à l'administrateur de voir la liste des clients existants, </a:t>
            </a:r>
            <a:br>
              <a:rPr lang="fr-FR" dirty="0"/>
            </a:br>
            <a:r>
              <a:rPr lang="fr-FR" dirty="0"/>
              <a:t>ainsi que d'effectuer des actions comme l'ajout, la modification ou la suppression d'un </a:t>
            </a:r>
            <a:r>
              <a:rPr lang="fr-FR" dirty="0" smtClean="0"/>
              <a:t>client</a:t>
            </a:r>
            <a:r>
              <a:rPr lang="fr-FR" dirty="0"/>
              <a:t>.</a:t>
            </a:r>
            <a:endParaRPr dirty="0"/>
          </a:p>
        </p:txBody>
      </p:sp>
      <p:sp>
        <p:nvSpPr>
          <p:cNvPr id="628" name="Google Shape;628;p47"/>
          <p:cNvSpPr txBox="1">
            <a:spLocks noGrp="1"/>
          </p:cNvSpPr>
          <p:nvPr>
            <p:ph type="subTitle" idx="3"/>
          </p:nvPr>
        </p:nvSpPr>
        <p:spPr>
          <a:xfrm>
            <a:off x="2389229" y="3102376"/>
            <a:ext cx="5631900" cy="582300"/>
          </a:xfrm>
          <a:prstGeom prst="rect">
            <a:avLst/>
          </a:prstGeom>
        </p:spPr>
        <p:txBody>
          <a:bodyPr spcFirstLastPara="1" wrap="square" lIns="91425" tIns="91425" rIns="91425" bIns="91425" anchor="ctr" anchorCtr="0">
            <a:noAutofit/>
          </a:bodyPr>
          <a:lstStyle/>
          <a:p>
            <a:pPr marL="0" lvl="0" indent="0"/>
            <a:r>
              <a:rPr lang="fr-FR" dirty="0"/>
              <a:t>Permettre à l'administrateur de consulter la liste des produits </a:t>
            </a:r>
            <a:br>
              <a:rPr lang="fr-FR" dirty="0"/>
            </a:br>
            <a:r>
              <a:rPr lang="fr-FR" dirty="0"/>
              <a:t>existants, ainsi que d'effectuer des actions comme l'ajout, la modification ou </a:t>
            </a:r>
            <a:r>
              <a:rPr lang="fr-FR" dirty="0" smtClean="0"/>
              <a:t>la suppression </a:t>
            </a:r>
            <a:r>
              <a:rPr lang="fr-FR" dirty="0"/>
              <a:t>d'un produit.</a:t>
            </a:r>
            <a:endParaRPr dirty="0"/>
          </a:p>
        </p:txBody>
      </p:sp>
      <p:sp>
        <p:nvSpPr>
          <p:cNvPr id="629" name="Google Shape;629;p47"/>
          <p:cNvSpPr txBox="1">
            <a:spLocks noGrp="1"/>
          </p:cNvSpPr>
          <p:nvPr>
            <p:ph type="subTitle" idx="4"/>
          </p:nvPr>
        </p:nvSpPr>
        <p:spPr>
          <a:xfrm>
            <a:off x="2162482" y="2624212"/>
            <a:ext cx="5631900" cy="337800"/>
          </a:xfrm>
          <a:prstGeom prst="rect">
            <a:avLst/>
          </a:prstGeom>
        </p:spPr>
        <p:txBody>
          <a:bodyPr spcFirstLastPara="1" wrap="square" lIns="91425" tIns="91425" rIns="91425" bIns="91425" anchor="ctr" anchorCtr="0">
            <a:noAutofit/>
          </a:bodyPr>
          <a:lstStyle/>
          <a:p>
            <a:pPr marL="0" lvl="0" indent="0"/>
            <a:r>
              <a:rPr lang="en-US" dirty="0"/>
              <a:t>Affichage des produits</a:t>
            </a:r>
            <a:endParaRPr dirty="0"/>
          </a:p>
        </p:txBody>
      </p:sp>
      <p:sp>
        <p:nvSpPr>
          <p:cNvPr id="630" name="Google Shape;630;p47"/>
          <p:cNvSpPr txBox="1">
            <a:spLocks noGrp="1"/>
          </p:cNvSpPr>
          <p:nvPr>
            <p:ph type="subTitle" idx="5"/>
          </p:nvPr>
        </p:nvSpPr>
        <p:spPr>
          <a:xfrm>
            <a:off x="2389229" y="4444060"/>
            <a:ext cx="5631900" cy="582300"/>
          </a:xfrm>
          <a:prstGeom prst="rect">
            <a:avLst/>
          </a:prstGeom>
        </p:spPr>
        <p:txBody>
          <a:bodyPr spcFirstLastPara="1" wrap="square" lIns="91425" tIns="91425" rIns="91425" bIns="91425" anchor="ctr" anchorCtr="0">
            <a:noAutofit/>
          </a:bodyPr>
          <a:lstStyle/>
          <a:p>
            <a:pPr marL="0" lvl="0" indent="0"/>
            <a:r>
              <a:rPr lang="fr-FR" dirty="0"/>
              <a:t>Permettre à l'administrateur d'effectuer des actions de réception, </a:t>
            </a:r>
            <a:br>
              <a:rPr lang="fr-FR" dirty="0"/>
            </a:br>
            <a:r>
              <a:rPr lang="fr-FR" dirty="0"/>
              <a:t>telles que la modification, la suppression ou l'ajout d'une réception pour un client et un </a:t>
            </a:r>
            <a:r>
              <a:rPr lang="fr-FR" dirty="0" smtClean="0"/>
              <a:t>produit </a:t>
            </a:r>
            <a:r>
              <a:rPr lang="fr-FR" dirty="0"/>
              <a:t>défectueux spécifique, avec des informations complémentaires nécessaires à la </a:t>
            </a:r>
            <a:r>
              <a:rPr lang="fr-FR" dirty="0" smtClean="0"/>
              <a:t>réception</a:t>
            </a:r>
            <a:r>
              <a:rPr lang="fr-FR" dirty="0"/>
              <a:t>.</a:t>
            </a:r>
            <a:endParaRPr dirty="0"/>
          </a:p>
        </p:txBody>
      </p:sp>
      <p:sp>
        <p:nvSpPr>
          <p:cNvPr id="631" name="Google Shape;631;p47"/>
          <p:cNvSpPr txBox="1">
            <a:spLocks noGrp="1"/>
          </p:cNvSpPr>
          <p:nvPr>
            <p:ph type="subTitle" idx="6"/>
          </p:nvPr>
        </p:nvSpPr>
        <p:spPr>
          <a:xfrm>
            <a:off x="2162482" y="3912188"/>
            <a:ext cx="5631900" cy="337800"/>
          </a:xfrm>
          <a:prstGeom prst="rect">
            <a:avLst/>
          </a:prstGeom>
        </p:spPr>
        <p:txBody>
          <a:bodyPr spcFirstLastPara="1" wrap="square" lIns="91425" tIns="91425" rIns="91425" bIns="91425" anchor="ctr" anchorCtr="0">
            <a:noAutofit/>
          </a:bodyPr>
          <a:lstStyle/>
          <a:p>
            <a:pPr marL="0" lvl="0" indent="0"/>
            <a:r>
              <a:rPr lang="en-US" dirty="0"/>
              <a:t>Page de réception</a:t>
            </a:r>
            <a:endParaRPr dirty="0"/>
          </a:p>
        </p:txBody>
      </p:sp>
      <p:sp>
        <p:nvSpPr>
          <p:cNvPr id="632" name="Google Shape;632;p47"/>
          <p:cNvSpPr/>
          <p:nvPr/>
        </p:nvSpPr>
        <p:spPr>
          <a:xfrm>
            <a:off x="1041615" y="2645423"/>
            <a:ext cx="920100" cy="92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47"/>
          <p:cNvSpPr/>
          <p:nvPr/>
        </p:nvSpPr>
        <p:spPr>
          <a:xfrm>
            <a:off x="1037707" y="3952851"/>
            <a:ext cx="920100" cy="92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 name="Google Shape;10853;p92"/>
          <p:cNvGrpSpPr/>
          <p:nvPr/>
        </p:nvGrpSpPr>
        <p:grpSpPr>
          <a:xfrm>
            <a:off x="1319120" y="1618265"/>
            <a:ext cx="3878242" cy="2405447"/>
            <a:chOff x="574277" y="54435"/>
            <a:chExt cx="3286923" cy="2038690"/>
          </a:xfrm>
        </p:grpSpPr>
        <p:sp>
          <p:nvSpPr>
            <p:cNvPr id="20" name="Google Shape;10854;p92"/>
            <p:cNvSpPr/>
            <p:nvPr/>
          </p:nvSpPr>
          <p:spPr>
            <a:xfrm>
              <a:off x="574277" y="5443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10855;p92"/>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10856;p92"/>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 name="Google Shape;11426;p94"/>
          <p:cNvSpPr/>
          <p:nvPr/>
        </p:nvSpPr>
        <p:spPr>
          <a:xfrm>
            <a:off x="1319120" y="292707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 name="Google Shape;11493;p94"/>
          <p:cNvGrpSpPr/>
          <p:nvPr/>
        </p:nvGrpSpPr>
        <p:grpSpPr>
          <a:xfrm>
            <a:off x="1354855" y="4193451"/>
            <a:ext cx="359866" cy="357573"/>
            <a:chOff x="-45665400" y="2703251"/>
            <a:chExt cx="301497" cy="299575"/>
          </a:xfrm>
          <a:solidFill>
            <a:srgbClr val="002060"/>
          </a:solidFill>
        </p:grpSpPr>
        <p:sp>
          <p:nvSpPr>
            <p:cNvPr id="25" name="Google Shape;11494;p94"/>
            <p:cNvSpPr/>
            <p:nvPr/>
          </p:nvSpPr>
          <p:spPr>
            <a:xfrm>
              <a:off x="-45664628" y="2703251"/>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11495;p94"/>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11496;p94"/>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11497;p94"/>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 name="Google Shape;2519;p84"/>
          <p:cNvGrpSpPr/>
          <p:nvPr/>
        </p:nvGrpSpPr>
        <p:grpSpPr>
          <a:xfrm>
            <a:off x="2239220" y="3164633"/>
            <a:ext cx="144979" cy="90049"/>
            <a:chOff x="4923925" y="1877500"/>
            <a:chExt cx="59525" cy="36975"/>
          </a:xfrm>
        </p:grpSpPr>
        <p:sp>
          <p:nvSpPr>
            <p:cNvPr id="30" name="Google Shape;2520;p8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2521;p8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 name="Google Shape;2519;p84"/>
          <p:cNvGrpSpPr/>
          <p:nvPr/>
        </p:nvGrpSpPr>
        <p:grpSpPr>
          <a:xfrm>
            <a:off x="2246470" y="4412901"/>
            <a:ext cx="144979" cy="90049"/>
            <a:chOff x="4923925" y="1877500"/>
            <a:chExt cx="59525" cy="36975"/>
          </a:xfrm>
        </p:grpSpPr>
        <p:sp>
          <p:nvSpPr>
            <p:cNvPr id="33" name="Google Shape;2520;p8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2521;p8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 name="Google Shape;2519;p84"/>
          <p:cNvGrpSpPr/>
          <p:nvPr/>
        </p:nvGrpSpPr>
        <p:grpSpPr>
          <a:xfrm>
            <a:off x="2268568" y="1707996"/>
            <a:ext cx="144979" cy="90049"/>
            <a:chOff x="4923925" y="1877500"/>
            <a:chExt cx="59525" cy="36975"/>
          </a:xfrm>
        </p:grpSpPr>
        <p:sp>
          <p:nvSpPr>
            <p:cNvPr id="36" name="Google Shape;2520;p8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2521;p8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38" name="Google Shape;405;p44"/>
          <p:cNvCxnSpPr/>
          <p:nvPr/>
        </p:nvCxnSpPr>
        <p:spPr>
          <a:xfrm>
            <a:off x="1037707" y="927269"/>
            <a:ext cx="3029700" cy="0"/>
          </a:xfrm>
          <a:prstGeom prst="straightConnector1">
            <a:avLst/>
          </a:prstGeom>
          <a:noFill/>
          <a:ln w="28575" cap="flat" cmpd="sng">
            <a:solidFill>
              <a:schemeClr val="dk1"/>
            </a:solidFill>
            <a:prstDash val="solid"/>
            <a:round/>
            <a:headEnd type="none" w="med" len="med"/>
            <a:tailEnd type="none" w="med" len="med"/>
          </a:ln>
        </p:spPr>
      </p:cxnSp>
      <p:sp>
        <p:nvSpPr>
          <p:cNvPr id="3" name="ZoneTexte 2"/>
          <p:cNvSpPr txBox="1"/>
          <p:nvPr/>
        </p:nvSpPr>
        <p:spPr>
          <a:xfrm>
            <a:off x="1034397" y="370777"/>
            <a:ext cx="3029700" cy="400110"/>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2000" dirty="0" smtClean="0">
                <a:solidFill>
                  <a:schemeClr val="tx1"/>
                </a:solidFill>
                <a:effectLst>
                  <a:outerShdw blurRad="38100" dist="38100" dir="2700000" algn="tl">
                    <a:srgbClr val="000000">
                      <a:alpha val="43137"/>
                    </a:srgbClr>
                  </a:outerShdw>
                </a:effectLst>
              </a:rPr>
              <a:t>Objectifs :</a:t>
            </a:r>
            <a:endParaRPr lang="en-US" sz="2000" dirty="0">
              <a:solidFill>
                <a:schemeClr val="tx1"/>
              </a:solidFill>
              <a:effectLst>
                <a:outerShdw blurRad="38100" dist="38100" dir="2700000" algn="tl">
                  <a:srgbClr val="000000">
                    <a:alpha val="43137"/>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ox(in)">
                                      <p:cBhvr>
                                        <p:cTn id="7" dur="2000"/>
                                        <p:tgtEl>
                                          <p:spTgt spid="3"/>
                                        </p:tgtEl>
                                      </p:cBhvr>
                                    </p:animEffect>
                                  </p:childTnLst>
                                </p:cTn>
                              </p:par>
                              <p:par>
                                <p:cTn id="8" presetID="4" presetClass="entr" presetSubtype="16"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box(in)">
                                      <p:cBhvr>
                                        <p:cTn id="10" dur="20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624"/>
                                        </p:tgtEl>
                                        <p:attrNameLst>
                                          <p:attrName>style.visibility</p:attrName>
                                        </p:attrNameLst>
                                      </p:cBhvr>
                                      <p:to>
                                        <p:strVal val="visible"/>
                                      </p:to>
                                    </p:set>
                                    <p:animEffect transition="in" filter="fade">
                                      <p:cBhvr>
                                        <p:cTn id="15" dur="1000"/>
                                        <p:tgtEl>
                                          <p:spTgt spid="624"/>
                                        </p:tgtEl>
                                      </p:cBhvr>
                                    </p:animEffect>
                                    <p:anim calcmode="lin" valueType="num">
                                      <p:cBhvr>
                                        <p:cTn id="16" dur="1000" fill="hold"/>
                                        <p:tgtEl>
                                          <p:spTgt spid="624"/>
                                        </p:tgtEl>
                                        <p:attrNameLst>
                                          <p:attrName>ppt_x</p:attrName>
                                        </p:attrNameLst>
                                      </p:cBhvr>
                                      <p:tavLst>
                                        <p:tav tm="0">
                                          <p:val>
                                            <p:strVal val="#ppt_x"/>
                                          </p:val>
                                        </p:tav>
                                        <p:tav tm="100000">
                                          <p:val>
                                            <p:strVal val="#ppt_x"/>
                                          </p:val>
                                        </p:tav>
                                      </p:tavLst>
                                    </p:anim>
                                    <p:anim calcmode="lin" valueType="num">
                                      <p:cBhvr>
                                        <p:cTn id="17" dur="1000" fill="hold"/>
                                        <p:tgtEl>
                                          <p:spTgt spid="624"/>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1000"/>
                                        <p:tgtEl>
                                          <p:spTgt spid="19"/>
                                        </p:tgtEl>
                                      </p:cBhvr>
                                    </p:animEffect>
                                    <p:anim calcmode="lin" valueType="num">
                                      <p:cBhvr>
                                        <p:cTn id="21" dur="1000" fill="hold"/>
                                        <p:tgtEl>
                                          <p:spTgt spid="19"/>
                                        </p:tgtEl>
                                        <p:attrNameLst>
                                          <p:attrName>ppt_x</p:attrName>
                                        </p:attrNameLst>
                                      </p:cBhvr>
                                      <p:tavLst>
                                        <p:tav tm="0">
                                          <p:val>
                                            <p:strVal val="#ppt_x"/>
                                          </p:val>
                                        </p:tav>
                                        <p:tav tm="100000">
                                          <p:val>
                                            <p:strVal val="#ppt_x"/>
                                          </p:val>
                                        </p:tav>
                                      </p:tavLst>
                                    </p:anim>
                                    <p:anim calcmode="lin" valueType="num">
                                      <p:cBhvr>
                                        <p:cTn id="22" dur="1000" fill="hold"/>
                                        <p:tgtEl>
                                          <p:spTgt spid="19"/>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625">
                                            <p:txEl>
                                              <p:pRg st="0" end="0"/>
                                            </p:txEl>
                                          </p:spTgt>
                                        </p:tgtEl>
                                        <p:attrNameLst>
                                          <p:attrName>style.visibility</p:attrName>
                                        </p:attrNameLst>
                                      </p:cBhvr>
                                      <p:to>
                                        <p:strVal val="visible"/>
                                      </p:to>
                                    </p:set>
                                    <p:animEffect transition="in" filter="fade">
                                      <p:cBhvr>
                                        <p:cTn id="25" dur="1000"/>
                                        <p:tgtEl>
                                          <p:spTgt spid="625">
                                            <p:txEl>
                                              <p:pRg st="0" end="0"/>
                                            </p:txEl>
                                          </p:spTgt>
                                        </p:tgtEl>
                                      </p:cBhvr>
                                    </p:animEffect>
                                    <p:anim calcmode="lin" valueType="num">
                                      <p:cBhvr>
                                        <p:cTn id="26" dur="1000" fill="hold"/>
                                        <p:tgtEl>
                                          <p:spTgt spid="625">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625">
                                            <p:txEl>
                                              <p:pRg st="0" end="0"/>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fade">
                                      <p:cBhvr>
                                        <p:cTn id="30" dur="1000"/>
                                        <p:tgtEl>
                                          <p:spTgt spid="35"/>
                                        </p:tgtEl>
                                      </p:cBhvr>
                                    </p:animEffect>
                                    <p:anim calcmode="lin" valueType="num">
                                      <p:cBhvr>
                                        <p:cTn id="31" dur="1000" fill="hold"/>
                                        <p:tgtEl>
                                          <p:spTgt spid="35"/>
                                        </p:tgtEl>
                                        <p:attrNameLst>
                                          <p:attrName>ppt_x</p:attrName>
                                        </p:attrNameLst>
                                      </p:cBhvr>
                                      <p:tavLst>
                                        <p:tav tm="0">
                                          <p:val>
                                            <p:strVal val="#ppt_x"/>
                                          </p:val>
                                        </p:tav>
                                        <p:tav tm="100000">
                                          <p:val>
                                            <p:strVal val="#ppt_x"/>
                                          </p:val>
                                        </p:tav>
                                      </p:tavLst>
                                    </p:anim>
                                    <p:anim calcmode="lin" valueType="num">
                                      <p:cBhvr>
                                        <p:cTn id="32" dur="1000" fill="hold"/>
                                        <p:tgtEl>
                                          <p:spTgt spid="35"/>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626">
                                            <p:txEl>
                                              <p:pRg st="0" end="0"/>
                                            </p:txEl>
                                          </p:spTgt>
                                        </p:tgtEl>
                                        <p:attrNameLst>
                                          <p:attrName>style.visibility</p:attrName>
                                        </p:attrNameLst>
                                      </p:cBhvr>
                                      <p:to>
                                        <p:strVal val="visible"/>
                                      </p:to>
                                    </p:set>
                                    <p:animEffect transition="in" filter="fade">
                                      <p:cBhvr>
                                        <p:cTn id="35" dur="1000"/>
                                        <p:tgtEl>
                                          <p:spTgt spid="626">
                                            <p:txEl>
                                              <p:pRg st="0" end="0"/>
                                            </p:txEl>
                                          </p:spTgt>
                                        </p:tgtEl>
                                      </p:cBhvr>
                                    </p:animEffect>
                                    <p:anim calcmode="lin" valueType="num">
                                      <p:cBhvr>
                                        <p:cTn id="36" dur="1000" fill="hold"/>
                                        <p:tgtEl>
                                          <p:spTgt spid="626">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62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632"/>
                                        </p:tgtEl>
                                        <p:attrNameLst>
                                          <p:attrName>style.visibility</p:attrName>
                                        </p:attrNameLst>
                                      </p:cBhvr>
                                      <p:to>
                                        <p:strVal val="visible"/>
                                      </p:to>
                                    </p:set>
                                    <p:animEffect transition="in" filter="fade">
                                      <p:cBhvr>
                                        <p:cTn id="42" dur="1000"/>
                                        <p:tgtEl>
                                          <p:spTgt spid="632"/>
                                        </p:tgtEl>
                                      </p:cBhvr>
                                    </p:animEffect>
                                    <p:anim calcmode="lin" valueType="num">
                                      <p:cBhvr>
                                        <p:cTn id="43" dur="1000" fill="hold"/>
                                        <p:tgtEl>
                                          <p:spTgt spid="632"/>
                                        </p:tgtEl>
                                        <p:attrNameLst>
                                          <p:attrName>ppt_x</p:attrName>
                                        </p:attrNameLst>
                                      </p:cBhvr>
                                      <p:tavLst>
                                        <p:tav tm="0">
                                          <p:val>
                                            <p:strVal val="#ppt_x"/>
                                          </p:val>
                                        </p:tav>
                                        <p:tav tm="100000">
                                          <p:val>
                                            <p:strVal val="#ppt_x"/>
                                          </p:val>
                                        </p:tav>
                                      </p:tavLst>
                                    </p:anim>
                                    <p:anim calcmode="lin" valueType="num">
                                      <p:cBhvr>
                                        <p:cTn id="44" dur="1000" fill="hold"/>
                                        <p:tgtEl>
                                          <p:spTgt spid="63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1000"/>
                                        <p:tgtEl>
                                          <p:spTgt spid="23"/>
                                        </p:tgtEl>
                                      </p:cBhvr>
                                    </p:animEffect>
                                    <p:anim calcmode="lin" valueType="num">
                                      <p:cBhvr>
                                        <p:cTn id="48" dur="1000" fill="hold"/>
                                        <p:tgtEl>
                                          <p:spTgt spid="23"/>
                                        </p:tgtEl>
                                        <p:attrNameLst>
                                          <p:attrName>ppt_x</p:attrName>
                                        </p:attrNameLst>
                                      </p:cBhvr>
                                      <p:tavLst>
                                        <p:tav tm="0">
                                          <p:val>
                                            <p:strVal val="#ppt_x"/>
                                          </p:val>
                                        </p:tav>
                                        <p:tav tm="100000">
                                          <p:val>
                                            <p:strVal val="#ppt_x"/>
                                          </p:val>
                                        </p:tav>
                                      </p:tavLst>
                                    </p:anim>
                                    <p:anim calcmode="lin" valueType="num">
                                      <p:cBhvr>
                                        <p:cTn id="49" dur="1000" fill="hold"/>
                                        <p:tgtEl>
                                          <p:spTgt spid="23"/>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629">
                                            <p:txEl>
                                              <p:pRg st="0" end="0"/>
                                            </p:txEl>
                                          </p:spTgt>
                                        </p:tgtEl>
                                        <p:attrNameLst>
                                          <p:attrName>style.visibility</p:attrName>
                                        </p:attrNameLst>
                                      </p:cBhvr>
                                      <p:to>
                                        <p:strVal val="visible"/>
                                      </p:to>
                                    </p:set>
                                    <p:animEffect transition="in" filter="fade">
                                      <p:cBhvr>
                                        <p:cTn id="52" dur="1000"/>
                                        <p:tgtEl>
                                          <p:spTgt spid="629">
                                            <p:txEl>
                                              <p:pRg st="0" end="0"/>
                                            </p:txEl>
                                          </p:spTgt>
                                        </p:tgtEl>
                                      </p:cBhvr>
                                    </p:animEffect>
                                    <p:anim calcmode="lin" valueType="num">
                                      <p:cBhvr>
                                        <p:cTn id="53" dur="1000" fill="hold"/>
                                        <p:tgtEl>
                                          <p:spTgt spid="629">
                                            <p:txEl>
                                              <p:pRg st="0" end="0"/>
                                            </p:txEl>
                                          </p:spTgt>
                                        </p:tgtEl>
                                        <p:attrNameLst>
                                          <p:attrName>ppt_x</p:attrName>
                                        </p:attrNameLst>
                                      </p:cBhvr>
                                      <p:tavLst>
                                        <p:tav tm="0">
                                          <p:val>
                                            <p:strVal val="#ppt_x"/>
                                          </p:val>
                                        </p:tav>
                                        <p:tav tm="100000">
                                          <p:val>
                                            <p:strVal val="#ppt_x"/>
                                          </p:val>
                                        </p:tav>
                                      </p:tavLst>
                                    </p:anim>
                                    <p:anim calcmode="lin" valueType="num">
                                      <p:cBhvr>
                                        <p:cTn id="54" dur="1000" fill="hold"/>
                                        <p:tgtEl>
                                          <p:spTgt spid="629">
                                            <p:txEl>
                                              <p:pRg st="0" end="0"/>
                                            </p:txEl>
                                          </p:spTgt>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fade">
                                      <p:cBhvr>
                                        <p:cTn id="57" dur="1000"/>
                                        <p:tgtEl>
                                          <p:spTgt spid="29"/>
                                        </p:tgtEl>
                                      </p:cBhvr>
                                    </p:animEffect>
                                    <p:anim calcmode="lin" valueType="num">
                                      <p:cBhvr>
                                        <p:cTn id="58" dur="1000" fill="hold"/>
                                        <p:tgtEl>
                                          <p:spTgt spid="29"/>
                                        </p:tgtEl>
                                        <p:attrNameLst>
                                          <p:attrName>ppt_x</p:attrName>
                                        </p:attrNameLst>
                                      </p:cBhvr>
                                      <p:tavLst>
                                        <p:tav tm="0">
                                          <p:val>
                                            <p:strVal val="#ppt_x"/>
                                          </p:val>
                                        </p:tav>
                                        <p:tav tm="100000">
                                          <p:val>
                                            <p:strVal val="#ppt_x"/>
                                          </p:val>
                                        </p:tav>
                                      </p:tavLst>
                                    </p:anim>
                                    <p:anim calcmode="lin" valueType="num">
                                      <p:cBhvr>
                                        <p:cTn id="59" dur="1000" fill="hold"/>
                                        <p:tgtEl>
                                          <p:spTgt spid="29"/>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628">
                                            <p:txEl>
                                              <p:pRg st="0" end="0"/>
                                            </p:txEl>
                                          </p:spTgt>
                                        </p:tgtEl>
                                        <p:attrNameLst>
                                          <p:attrName>style.visibility</p:attrName>
                                        </p:attrNameLst>
                                      </p:cBhvr>
                                      <p:to>
                                        <p:strVal val="visible"/>
                                      </p:to>
                                    </p:set>
                                    <p:animEffect transition="in" filter="fade">
                                      <p:cBhvr>
                                        <p:cTn id="62" dur="1000"/>
                                        <p:tgtEl>
                                          <p:spTgt spid="628">
                                            <p:txEl>
                                              <p:pRg st="0" end="0"/>
                                            </p:txEl>
                                          </p:spTgt>
                                        </p:tgtEl>
                                      </p:cBhvr>
                                    </p:animEffect>
                                    <p:anim calcmode="lin" valueType="num">
                                      <p:cBhvr>
                                        <p:cTn id="63" dur="1000" fill="hold"/>
                                        <p:tgtEl>
                                          <p:spTgt spid="628">
                                            <p:txEl>
                                              <p:pRg st="0" end="0"/>
                                            </p:txEl>
                                          </p:spTgt>
                                        </p:tgtEl>
                                        <p:attrNameLst>
                                          <p:attrName>ppt_x</p:attrName>
                                        </p:attrNameLst>
                                      </p:cBhvr>
                                      <p:tavLst>
                                        <p:tav tm="0">
                                          <p:val>
                                            <p:strVal val="#ppt_x"/>
                                          </p:val>
                                        </p:tav>
                                        <p:tav tm="100000">
                                          <p:val>
                                            <p:strVal val="#ppt_x"/>
                                          </p:val>
                                        </p:tav>
                                      </p:tavLst>
                                    </p:anim>
                                    <p:anim calcmode="lin" valueType="num">
                                      <p:cBhvr>
                                        <p:cTn id="64" dur="1000" fill="hold"/>
                                        <p:tgtEl>
                                          <p:spTgt spid="62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633"/>
                                        </p:tgtEl>
                                        <p:attrNameLst>
                                          <p:attrName>style.visibility</p:attrName>
                                        </p:attrNameLst>
                                      </p:cBhvr>
                                      <p:to>
                                        <p:strVal val="visible"/>
                                      </p:to>
                                    </p:set>
                                    <p:animEffect transition="in" filter="fade">
                                      <p:cBhvr>
                                        <p:cTn id="69" dur="1000"/>
                                        <p:tgtEl>
                                          <p:spTgt spid="633"/>
                                        </p:tgtEl>
                                      </p:cBhvr>
                                    </p:animEffect>
                                    <p:anim calcmode="lin" valueType="num">
                                      <p:cBhvr>
                                        <p:cTn id="70" dur="1000" fill="hold"/>
                                        <p:tgtEl>
                                          <p:spTgt spid="633"/>
                                        </p:tgtEl>
                                        <p:attrNameLst>
                                          <p:attrName>ppt_x</p:attrName>
                                        </p:attrNameLst>
                                      </p:cBhvr>
                                      <p:tavLst>
                                        <p:tav tm="0">
                                          <p:val>
                                            <p:strVal val="#ppt_x"/>
                                          </p:val>
                                        </p:tav>
                                        <p:tav tm="100000">
                                          <p:val>
                                            <p:strVal val="#ppt_x"/>
                                          </p:val>
                                        </p:tav>
                                      </p:tavLst>
                                    </p:anim>
                                    <p:anim calcmode="lin" valueType="num">
                                      <p:cBhvr>
                                        <p:cTn id="71" dur="1000" fill="hold"/>
                                        <p:tgtEl>
                                          <p:spTgt spid="633"/>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24"/>
                                        </p:tgtEl>
                                        <p:attrNameLst>
                                          <p:attrName>style.visibility</p:attrName>
                                        </p:attrNameLst>
                                      </p:cBhvr>
                                      <p:to>
                                        <p:strVal val="visible"/>
                                      </p:to>
                                    </p:set>
                                    <p:animEffect transition="in" filter="fade">
                                      <p:cBhvr>
                                        <p:cTn id="74" dur="1000"/>
                                        <p:tgtEl>
                                          <p:spTgt spid="24"/>
                                        </p:tgtEl>
                                      </p:cBhvr>
                                    </p:animEffect>
                                    <p:anim calcmode="lin" valueType="num">
                                      <p:cBhvr>
                                        <p:cTn id="75" dur="1000" fill="hold"/>
                                        <p:tgtEl>
                                          <p:spTgt spid="24"/>
                                        </p:tgtEl>
                                        <p:attrNameLst>
                                          <p:attrName>ppt_x</p:attrName>
                                        </p:attrNameLst>
                                      </p:cBhvr>
                                      <p:tavLst>
                                        <p:tav tm="0">
                                          <p:val>
                                            <p:strVal val="#ppt_x"/>
                                          </p:val>
                                        </p:tav>
                                        <p:tav tm="100000">
                                          <p:val>
                                            <p:strVal val="#ppt_x"/>
                                          </p:val>
                                        </p:tav>
                                      </p:tavLst>
                                    </p:anim>
                                    <p:anim calcmode="lin" valueType="num">
                                      <p:cBhvr>
                                        <p:cTn id="76" dur="1000" fill="hold"/>
                                        <p:tgtEl>
                                          <p:spTgt spid="24"/>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631">
                                            <p:txEl>
                                              <p:pRg st="0" end="0"/>
                                            </p:txEl>
                                          </p:spTgt>
                                        </p:tgtEl>
                                        <p:attrNameLst>
                                          <p:attrName>style.visibility</p:attrName>
                                        </p:attrNameLst>
                                      </p:cBhvr>
                                      <p:to>
                                        <p:strVal val="visible"/>
                                      </p:to>
                                    </p:set>
                                    <p:animEffect transition="in" filter="fade">
                                      <p:cBhvr>
                                        <p:cTn id="79" dur="1000"/>
                                        <p:tgtEl>
                                          <p:spTgt spid="631">
                                            <p:txEl>
                                              <p:pRg st="0" end="0"/>
                                            </p:txEl>
                                          </p:spTgt>
                                        </p:tgtEl>
                                      </p:cBhvr>
                                    </p:animEffect>
                                    <p:anim calcmode="lin" valueType="num">
                                      <p:cBhvr>
                                        <p:cTn id="80" dur="1000" fill="hold"/>
                                        <p:tgtEl>
                                          <p:spTgt spid="631">
                                            <p:txEl>
                                              <p:pRg st="0" end="0"/>
                                            </p:txEl>
                                          </p:spTgt>
                                        </p:tgtEl>
                                        <p:attrNameLst>
                                          <p:attrName>ppt_x</p:attrName>
                                        </p:attrNameLst>
                                      </p:cBhvr>
                                      <p:tavLst>
                                        <p:tav tm="0">
                                          <p:val>
                                            <p:strVal val="#ppt_x"/>
                                          </p:val>
                                        </p:tav>
                                        <p:tav tm="100000">
                                          <p:val>
                                            <p:strVal val="#ppt_x"/>
                                          </p:val>
                                        </p:tav>
                                      </p:tavLst>
                                    </p:anim>
                                    <p:anim calcmode="lin" valueType="num">
                                      <p:cBhvr>
                                        <p:cTn id="81" dur="1000" fill="hold"/>
                                        <p:tgtEl>
                                          <p:spTgt spid="631">
                                            <p:txEl>
                                              <p:pRg st="0" end="0"/>
                                            </p:txEl>
                                          </p:spTgt>
                                        </p:tgtEl>
                                        <p:attrNameLst>
                                          <p:attrName>ppt_y</p:attrName>
                                        </p:attrNameLst>
                                      </p:cBhvr>
                                      <p:tavLst>
                                        <p:tav tm="0">
                                          <p:val>
                                            <p:strVal val="#ppt_y+.1"/>
                                          </p:val>
                                        </p:tav>
                                        <p:tav tm="100000">
                                          <p:val>
                                            <p:strVal val="#ppt_y"/>
                                          </p:val>
                                        </p:tav>
                                      </p:tavLst>
                                    </p:anim>
                                  </p:childTnLst>
                                </p:cTn>
                              </p:par>
                              <p:par>
                                <p:cTn id="82" presetID="42" presetClass="entr" presetSubtype="0" fill="hold"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1000"/>
                                        <p:tgtEl>
                                          <p:spTgt spid="32"/>
                                        </p:tgtEl>
                                      </p:cBhvr>
                                    </p:animEffect>
                                    <p:anim calcmode="lin" valueType="num">
                                      <p:cBhvr>
                                        <p:cTn id="85" dur="1000" fill="hold"/>
                                        <p:tgtEl>
                                          <p:spTgt spid="32"/>
                                        </p:tgtEl>
                                        <p:attrNameLst>
                                          <p:attrName>ppt_x</p:attrName>
                                        </p:attrNameLst>
                                      </p:cBhvr>
                                      <p:tavLst>
                                        <p:tav tm="0">
                                          <p:val>
                                            <p:strVal val="#ppt_x"/>
                                          </p:val>
                                        </p:tav>
                                        <p:tav tm="100000">
                                          <p:val>
                                            <p:strVal val="#ppt_x"/>
                                          </p:val>
                                        </p:tav>
                                      </p:tavLst>
                                    </p:anim>
                                    <p:anim calcmode="lin" valueType="num">
                                      <p:cBhvr>
                                        <p:cTn id="86" dur="1000" fill="hold"/>
                                        <p:tgtEl>
                                          <p:spTgt spid="32"/>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630">
                                            <p:txEl>
                                              <p:pRg st="0" end="0"/>
                                            </p:txEl>
                                          </p:spTgt>
                                        </p:tgtEl>
                                        <p:attrNameLst>
                                          <p:attrName>style.visibility</p:attrName>
                                        </p:attrNameLst>
                                      </p:cBhvr>
                                      <p:to>
                                        <p:strVal val="visible"/>
                                      </p:to>
                                    </p:set>
                                    <p:animEffect transition="in" filter="fade">
                                      <p:cBhvr>
                                        <p:cTn id="89" dur="1000"/>
                                        <p:tgtEl>
                                          <p:spTgt spid="630">
                                            <p:txEl>
                                              <p:pRg st="0" end="0"/>
                                            </p:txEl>
                                          </p:spTgt>
                                        </p:tgtEl>
                                      </p:cBhvr>
                                    </p:animEffect>
                                    <p:anim calcmode="lin" valueType="num">
                                      <p:cBhvr>
                                        <p:cTn id="90" dur="1000" fill="hold"/>
                                        <p:tgtEl>
                                          <p:spTgt spid="630">
                                            <p:txEl>
                                              <p:pRg st="0" end="0"/>
                                            </p:txEl>
                                          </p:spTgt>
                                        </p:tgtEl>
                                        <p:attrNameLst>
                                          <p:attrName>ppt_x</p:attrName>
                                        </p:attrNameLst>
                                      </p:cBhvr>
                                      <p:tavLst>
                                        <p:tav tm="0">
                                          <p:val>
                                            <p:strVal val="#ppt_x"/>
                                          </p:val>
                                        </p:tav>
                                        <p:tav tm="100000">
                                          <p:val>
                                            <p:strVal val="#ppt_x"/>
                                          </p:val>
                                        </p:tav>
                                      </p:tavLst>
                                    </p:anim>
                                    <p:anim calcmode="lin" valueType="num">
                                      <p:cBhvr>
                                        <p:cTn id="91" dur="1000" fill="hold"/>
                                        <p:tgtEl>
                                          <p:spTgt spid="63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624" grpId="0" animBg="1"/>
      <p:bldP spid="625" grpId="0" build="p"/>
      <p:bldP spid="626" grpId="0" build="p"/>
      <p:bldP spid="624" grpId="1" animBg="1"/>
      <p:bldP spid="625" grpId="1" build="p"/>
      <p:bldP spid="626" grpId="1" build="p"/>
      <p:bldP spid="632" grpId="0" animBg="1"/>
      <p:bldP spid="23" grpId="0" animBg="1"/>
      <p:bldP spid="629" grpId="0" build="p"/>
      <p:bldP spid="628" grpId="0" build="p"/>
      <p:bldP spid="632" grpId="1" animBg="1"/>
      <p:bldP spid="23" grpId="1" animBg="1"/>
      <p:bldP spid="629" grpId="1" build="p"/>
      <p:bldP spid="628" grpId="1" build="p"/>
      <p:bldP spid="633" grpId="0" animBg="1"/>
      <p:bldP spid="631" grpId="0" build="p"/>
      <p:bldP spid="630" grpId="0" build="p"/>
      <p:bldP spid="633" grpId="1" animBg="1"/>
      <p:bldP spid="631" grpId="1" build="p"/>
      <p:bldP spid="630" grpI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7"/>
          <p:cNvSpPr/>
          <p:nvPr/>
        </p:nvSpPr>
        <p:spPr>
          <a:xfrm>
            <a:off x="1037707" y="1337995"/>
            <a:ext cx="920100" cy="92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47"/>
          <p:cNvSpPr txBox="1">
            <a:spLocks noGrp="1"/>
          </p:cNvSpPr>
          <p:nvPr>
            <p:ph type="subTitle" idx="2"/>
          </p:nvPr>
        </p:nvSpPr>
        <p:spPr>
          <a:xfrm>
            <a:off x="2162482" y="1306686"/>
            <a:ext cx="5631900" cy="337800"/>
          </a:xfrm>
          <a:prstGeom prst="rect">
            <a:avLst/>
          </a:prstGeom>
        </p:spPr>
        <p:txBody>
          <a:bodyPr spcFirstLastPara="1" wrap="square" lIns="91425" tIns="91425" rIns="91425" bIns="91425" anchor="ctr" anchorCtr="0">
            <a:noAutofit/>
          </a:bodyPr>
          <a:lstStyle/>
          <a:p>
            <a:pPr marL="0" lvl="0" indent="0"/>
            <a:r>
              <a:rPr lang="en-US" dirty="0"/>
              <a:t>Validation et sauvegarde</a:t>
            </a:r>
            <a:endParaRPr dirty="0"/>
          </a:p>
        </p:txBody>
      </p:sp>
      <p:sp>
        <p:nvSpPr>
          <p:cNvPr id="626" name="Google Shape;626;p47"/>
          <p:cNvSpPr txBox="1">
            <a:spLocks noGrp="1"/>
          </p:cNvSpPr>
          <p:nvPr>
            <p:ph type="subTitle" idx="1"/>
          </p:nvPr>
        </p:nvSpPr>
        <p:spPr>
          <a:xfrm>
            <a:off x="2389229" y="1735183"/>
            <a:ext cx="5631900" cy="582300"/>
          </a:xfrm>
          <a:prstGeom prst="rect">
            <a:avLst/>
          </a:prstGeom>
        </p:spPr>
        <p:txBody>
          <a:bodyPr spcFirstLastPara="1" wrap="square" lIns="91425" tIns="91425" rIns="91425" bIns="91425" anchor="ctr" anchorCtr="0">
            <a:noAutofit/>
          </a:bodyPr>
          <a:lstStyle/>
          <a:p>
            <a:pPr marL="0" lvl="0" indent="0"/>
            <a:r>
              <a:rPr lang="fr-FR" dirty="0" smtClean="0"/>
              <a:t>enregistrer </a:t>
            </a:r>
            <a:r>
              <a:rPr lang="fr-FR" dirty="0"/>
              <a:t>les données de la session de réception dans la </a:t>
            </a:r>
            <a:br>
              <a:rPr lang="fr-FR" dirty="0"/>
            </a:br>
            <a:r>
              <a:rPr lang="fr-FR" dirty="0"/>
              <a:t>base de données lorsque l'administrateur clique sur le bouton "Valider". La quantité totale </a:t>
            </a:r>
            <a:r>
              <a:rPr lang="fr-FR" dirty="0" smtClean="0"/>
              <a:t>des </a:t>
            </a:r>
            <a:r>
              <a:rPr lang="fr-FR" dirty="0"/>
              <a:t>produits à réparer est également enregistrée.</a:t>
            </a:r>
            <a:endParaRPr dirty="0"/>
          </a:p>
        </p:txBody>
      </p:sp>
      <p:sp>
        <p:nvSpPr>
          <p:cNvPr id="628" name="Google Shape;628;p47"/>
          <p:cNvSpPr txBox="1">
            <a:spLocks noGrp="1"/>
          </p:cNvSpPr>
          <p:nvPr>
            <p:ph type="subTitle" idx="3"/>
          </p:nvPr>
        </p:nvSpPr>
        <p:spPr>
          <a:xfrm>
            <a:off x="2389229" y="3181893"/>
            <a:ext cx="5631900" cy="582300"/>
          </a:xfrm>
          <a:prstGeom prst="rect">
            <a:avLst/>
          </a:prstGeom>
        </p:spPr>
        <p:txBody>
          <a:bodyPr spcFirstLastPara="1" wrap="square" lIns="91425" tIns="91425" rIns="91425" bIns="91425" anchor="ctr" anchorCtr="0">
            <a:noAutofit/>
          </a:bodyPr>
          <a:lstStyle/>
          <a:p>
            <a:pPr marL="0" lvl="0" indent="0"/>
            <a:r>
              <a:rPr lang="fr-FR" dirty="0"/>
              <a:t>Afficher les colonnes de la table "Réception" de la base de </a:t>
            </a:r>
            <a:br>
              <a:rPr lang="fr-FR" dirty="0"/>
            </a:br>
            <a:r>
              <a:rPr lang="fr-FR" dirty="0"/>
              <a:t>données, permettant à l'administrateur de visualiser et de modifier chaque réception individuellement.</a:t>
            </a:r>
            <a:endParaRPr dirty="0"/>
          </a:p>
        </p:txBody>
      </p:sp>
      <p:sp>
        <p:nvSpPr>
          <p:cNvPr id="629" name="Google Shape;629;p47"/>
          <p:cNvSpPr txBox="1">
            <a:spLocks noGrp="1"/>
          </p:cNvSpPr>
          <p:nvPr>
            <p:ph type="subTitle" idx="4"/>
          </p:nvPr>
        </p:nvSpPr>
        <p:spPr>
          <a:xfrm>
            <a:off x="2162482" y="2624212"/>
            <a:ext cx="5631900" cy="337800"/>
          </a:xfrm>
          <a:prstGeom prst="rect">
            <a:avLst/>
          </a:prstGeom>
        </p:spPr>
        <p:txBody>
          <a:bodyPr spcFirstLastPara="1" wrap="square" lIns="91425" tIns="91425" rIns="91425" bIns="91425" anchor="ctr" anchorCtr="0">
            <a:noAutofit/>
          </a:bodyPr>
          <a:lstStyle/>
          <a:p>
            <a:pPr marL="0" lvl="0" indent="0"/>
            <a:r>
              <a:rPr lang="en-US" dirty="0"/>
              <a:t>Page de réparation</a:t>
            </a:r>
            <a:endParaRPr dirty="0"/>
          </a:p>
        </p:txBody>
      </p:sp>
      <p:sp>
        <p:nvSpPr>
          <p:cNvPr id="630" name="Google Shape;630;p47"/>
          <p:cNvSpPr txBox="1">
            <a:spLocks noGrp="1"/>
          </p:cNvSpPr>
          <p:nvPr>
            <p:ph type="subTitle" idx="5"/>
          </p:nvPr>
        </p:nvSpPr>
        <p:spPr>
          <a:xfrm>
            <a:off x="2379687" y="4280489"/>
            <a:ext cx="5631900" cy="582300"/>
          </a:xfrm>
          <a:prstGeom prst="rect">
            <a:avLst/>
          </a:prstGeom>
        </p:spPr>
        <p:txBody>
          <a:bodyPr spcFirstLastPara="1" wrap="square" lIns="91425" tIns="91425" rIns="91425" bIns="91425" anchor="ctr" anchorCtr="0">
            <a:noAutofit/>
          </a:bodyPr>
          <a:lstStyle/>
          <a:p>
            <a:pPr marL="0" lvl="0" indent="0"/>
            <a:r>
              <a:rPr lang="fr-FR" dirty="0"/>
              <a:t>Permettre à l'administrateur de modifier l'état de </a:t>
            </a:r>
            <a:br>
              <a:rPr lang="fr-FR" dirty="0"/>
            </a:br>
            <a:r>
              <a:rPr lang="fr-FR" dirty="0"/>
              <a:t>réparation du produit associé à chaque réception.</a:t>
            </a:r>
            <a:endParaRPr dirty="0"/>
          </a:p>
        </p:txBody>
      </p:sp>
      <p:sp>
        <p:nvSpPr>
          <p:cNvPr id="631" name="Google Shape;631;p47"/>
          <p:cNvSpPr txBox="1">
            <a:spLocks noGrp="1"/>
          </p:cNvSpPr>
          <p:nvPr>
            <p:ph type="subTitle" idx="6"/>
          </p:nvPr>
        </p:nvSpPr>
        <p:spPr>
          <a:xfrm>
            <a:off x="2162482" y="3958558"/>
            <a:ext cx="5631900" cy="337800"/>
          </a:xfrm>
          <a:prstGeom prst="rect">
            <a:avLst/>
          </a:prstGeom>
        </p:spPr>
        <p:txBody>
          <a:bodyPr spcFirstLastPara="1" wrap="square" lIns="91425" tIns="91425" rIns="91425" bIns="91425" anchor="ctr" anchorCtr="0">
            <a:noAutofit/>
          </a:bodyPr>
          <a:lstStyle/>
          <a:p>
            <a:pPr marL="0" lvl="0" indent="0"/>
            <a:r>
              <a:rPr lang="fr-FR" dirty="0"/>
              <a:t>Modification de l'état de réparation </a:t>
            </a:r>
            <a:endParaRPr dirty="0"/>
          </a:p>
        </p:txBody>
      </p:sp>
      <p:sp>
        <p:nvSpPr>
          <p:cNvPr id="632" name="Google Shape;632;p47"/>
          <p:cNvSpPr/>
          <p:nvPr/>
        </p:nvSpPr>
        <p:spPr>
          <a:xfrm>
            <a:off x="1041615" y="2645423"/>
            <a:ext cx="920100" cy="92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47"/>
          <p:cNvSpPr/>
          <p:nvPr/>
        </p:nvSpPr>
        <p:spPr>
          <a:xfrm>
            <a:off x="1025177" y="3976248"/>
            <a:ext cx="920100" cy="92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 name="Google Shape;2519;p84"/>
          <p:cNvGrpSpPr/>
          <p:nvPr/>
        </p:nvGrpSpPr>
        <p:grpSpPr>
          <a:xfrm>
            <a:off x="2239220" y="3164633"/>
            <a:ext cx="144979" cy="90049"/>
            <a:chOff x="4923925" y="1877500"/>
            <a:chExt cx="59525" cy="36975"/>
          </a:xfrm>
        </p:grpSpPr>
        <p:sp>
          <p:nvSpPr>
            <p:cNvPr id="30" name="Google Shape;2520;p8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2521;p8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 name="Google Shape;2519;p84"/>
          <p:cNvGrpSpPr/>
          <p:nvPr/>
        </p:nvGrpSpPr>
        <p:grpSpPr>
          <a:xfrm>
            <a:off x="2246470" y="4412901"/>
            <a:ext cx="144979" cy="90049"/>
            <a:chOff x="4923925" y="1877500"/>
            <a:chExt cx="59525" cy="36975"/>
          </a:xfrm>
        </p:grpSpPr>
        <p:sp>
          <p:nvSpPr>
            <p:cNvPr id="33" name="Google Shape;2520;p8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2521;p8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 name="Google Shape;2519;p84"/>
          <p:cNvGrpSpPr/>
          <p:nvPr/>
        </p:nvGrpSpPr>
        <p:grpSpPr>
          <a:xfrm>
            <a:off x="2237058" y="1800869"/>
            <a:ext cx="144979" cy="90049"/>
            <a:chOff x="4923925" y="1877500"/>
            <a:chExt cx="59525" cy="36975"/>
          </a:xfrm>
        </p:grpSpPr>
        <p:sp>
          <p:nvSpPr>
            <p:cNvPr id="36" name="Google Shape;2520;p8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2521;p8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38" name="Google Shape;405;p44"/>
          <p:cNvCxnSpPr/>
          <p:nvPr/>
        </p:nvCxnSpPr>
        <p:spPr>
          <a:xfrm>
            <a:off x="1037707" y="927269"/>
            <a:ext cx="3029700" cy="0"/>
          </a:xfrm>
          <a:prstGeom prst="straightConnector1">
            <a:avLst/>
          </a:prstGeom>
          <a:noFill/>
          <a:ln w="28575" cap="flat" cmpd="sng">
            <a:solidFill>
              <a:schemeClr val="dk1"/>
            </a:solidFill>
            <a:prstDash val="solid"/>
            <a:round/>
            <a:headEnd type="none" w="med" len="med"/>
            <a:tailEnd type="none" w="med" len="med"/>
          </a:ln>
        </p:spPr>
      </p:cxnSp>
      <p:sp>
        <p:nvSpPr>
          <p:cNvPr id="3" name="ZoneTexte 2"/>
          <p:cNvSpPr txBox="1"/>
          <p:nvPr/>
        </p:nvSpPr>
        <p:spPr>
          <a:xfrm>
            <a:off x="1034397" y="370777"/>
            <a:ext cx="3029700" cy="400110"/>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2000" dirty="0" smtClean="0">
                <a:solidFill>
                  <a:schemeClr val="tx1"/>
                </a:solidFill>
                <a:effectLst>
                  <a:outerShdw blurRad="38100" dist="38100" dir="2700000" algn="tl">
                    <a:srgbClr val="000000">
                      <a:alpha val="43137"/>
                    </a:srgbClr>
                  </a:outerShdw>
                </a:effectLst>
              </a:rPr>
              <a:t>Objectifs :</a:t>
            </a:r>
            <a:endParaRPr lang="en-US" sz="2000" dirty="0">
              <a:solidFill>
                <a:schemeClr val="tx1"/>
              </a:solidFill>
              <a:effectLst>
                <a:outerShdw blurRad="38100" dist="38100" dir="2700000" algn="tl">
                  <a:srgbClr val="000000">
                    <a:alpha val="43137"/>
                  </a:srgbClr>
                </a:outerShdw>
              </a:effectLst>
            </a:endParaRPr>
          </a:p>
        </p:txBody>
      </p:sp>
      <p:grpSp>
        <p:nvGrpSpPr>
          <p:cNvPr id="39" name="Google Shape;10263;p90"/>
          <p:cNvGrpSpPr/>
          <p:nvPr/>
        </p:nvGrpSpPr>
        <p:grpSpPr>
          <a:xfrm>
            <a:off x="1304716" y="1651008"/>
            <a:ext cx="293997" cy="294073"/>
            <a:chOff x="5053900" y="4993700"/>
            <a:chExt cx="483150" cy="483275"/>
          </a:xfrm>
        </p:grpSpPr>
        <p:sp>
          <p:nvSpPr>
            <p:cNvPr id="40" name="Google Shape;10264;p90"/>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 name="Google Shape;10265;p90"/>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2" name="Google Shape;10971;p93"/>
          <p:cNvSpPr/>
          <p:nvPr/>
        </p:nvSpPr>
        <p:spPr>
          <a:xfrm>
            <a:off x="1281463" y="290015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 name="Google Shape;10789;p92"/>
          <p:cNvGrpSpPr/>
          <p:nvPr/>
        </p:nvGrpSpPr>
        <p:grpSpPr>
          <a:xfrm>
            <a:off x="1285671" y="4262027"/>
            <a:ext cx="352230" cy="348542"/>
            <a:chOff x="1049375" y="2318350"/>
            <a:chExt cx="298525" cy="295400"/>
          </a:xfrm>
          <a:solidFill>
            <a:srgbClr val="002060"/>
          </a:solidFill>
        </p:grpSpPr>
        <p:sp>
          <p:nvSpPr>
            <p:cNvPr id="44" name="Google Shape;10790;p92"/>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10791;p92"/>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10792;p92"/>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10793;p92"/>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ox(in)">
                                      <p:cBhvr>
                                        <p:cTn id="7" dur="2000"/>
                                        <p:tgtEl>
                                          <p:spTgt spid="3"/>
                                        </p:tgtEl>
                                      </p:cBhvr>
                                    </p:animEffect>
                                  </p:childTnLst>
                                </p:cTn>
                              </p:par>
                              <p:par>
                                <p:cTn id="8" presetID="4" presetClass="entr" presetSubtype="16"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box(in)">
                                      <p:cBhvr>
                                        <p:cTn id="10" dur="20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624"/>
                                        </p:tgtEl>
                                        <p:attrNameLst>
                                          <p:attrName>style.visibility</p:attrName>
                                        </p:attrNameLst>
                                      </p:cBhvr>
                                      <p:to>
                                        <p:strVal val="visible"/>
                                      </p:to>
                                    </p:set>
                                    <p:animEffect transition="in" filter="fade">
                                      <p:cBhvr>
                                        <p:cTn id="15" dur="1000"/>
                                        <p:tgtEl>
                                          <p:spTgt spid="624"/>
                                        </p:tgtEl>
                                      </p:cBhvr>
                                    </p:animEffect>
                                    <p:anim calcmode="lin" valueType="num">
                                      <p:cBhvr>
                                        <p:cTn id="16" dur="1000" fill="hold"/>
                                        <p:tgtEl>
                                          <p:spTgt spid="624"/>
                                        </p:tgtEl>
                                        <p:attrNameLst>
                                          <p:attrName>ppt_x</p:attrName>
                                        </p:attrNameLst>
                                      </p:cBhvr>
                                      <p:tavLst>
                                        <p:tav tm="0">
                                          <p:val>
                                            <p:strVal val="#ppt_x"/>
                                          </p:val>
                                        </p:tav>
                                        <p:tav tm="100000">
                                          <p:val>
                                            <p:strVal val="#ppt_x"/>
                                          </p:val>
                                        </p:tav>
                                      </p:tavLst>
                                    </p:anim>
                                    <p:anim calcmode="lin" valueType="num">
                                      <p:cBhvr>
                                        <p:cTn id="17" dur="1000" fill="hold"/>
                                        <p:tgtEl>
                                          <p:spTgt spid="624"/>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1000"/>
                                        <p:tgtEl>
                                          <p:spTgt spid="39"/>
                                        </p:tgtEl>
                                      </p:cBhvr>
                                    </p:animEffect>
                                    <p:anim calcmode="lin" valueType="num">
                                      <p:cBhvr>
                                        <p:cTn id="21" dur="1000" fill="hold"/>
                                        <p:tgtEl>
                                          <p:spTgt spid="39"/>
                                        </p:tgtEl>
                                        <p:attrNameLst>
                                          <p:attrName>ppt_x</p:attrName>
                                        </p:attrNameLst>
                                      </p:cBhvr>
                                      <p:tavLst>
                                        <p:tav tm="0">
                                          <p:val>
                                            <p:strVal val="#ppt_x"/>
                                          </p:val>
                                        </p:tav>
                                        <p:tav tm="100000">
                                          <p:val>
                                            <p:strVal val="#ppt_x"/>
                                          </p:val>
                                        </p:tav>
                                      </p:tavLst>
                                    </p:anim>
                                    <p:anim calcmode="lin" valueType="num">
                                      <p:cBhvr>
                                        <p:cTn id="22" dur="1000" fill="hold"/>
                                        <p:tgtEl>
                                          <p:spTgt spid="39"/>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625">
                                            <p:txEl>
                                              <p:pRg st="0" end="0"/>
                                            </p:txEl>
                                          </p:spTgt>
                                        </p:tgtEl>
                                        <p:attrNameLst>
                                          <p:attrName>style.visibility</p:attrName>
                                        </p:attrNameLst>
                                      </p:cBhvr>
                                      <p:to>
                                        <p:strVal val="visible"/>
                                      </p:to>
                                    </p:set>
                                    <p:animEffect transition="in" filter="fade">
                                      <p:cBhvr>
                                        <p:cTn id="25" dur="1000"/>
                                        <p:tgtEl>
                                          <p:spTgt spid="625">
                                            <p:txEl>
                                              <p:pRg st="0" end="0"/>
                                            </p:txEl>
                                          </p:spTgt>
                                        </p:tgtEl>
                                      </p:cBhvr>
                                    </p:animEffect>
                                    <p:anim calcmode="lin" valueType="num">
                                      <p:cBhvr>
                                        <p:cTn id="26" dur="1000" fill="hold"/>
                                        <p:tgtEl>
                                          <p:spTgt spid="625">
                                            <p:txEl>
                                              <p:pRg st="0" end="0"/>
                                            </p:txEl>
                                          </p:spTgt>
                                        </p:tgtEl>
                                        <p:attrNameLst>
                                          <p:attrName>ppt_x</p:attrName>
                                        </p:attrNameLst>
                                      </p:cBhvr>
                                      <p:tavLst>
                                        <p:tav tm="0">
                                          <p:val>
                                            <p:strVal val="#ppt_x"/>
                                          </p:val>
                                        </p:tav>
                                        <p:tav tm="100000">
                                          <p:val>
                                            <p:strVal val="#ppt_x"/>
                                          </p:val>
                                        </p:tav>
                                      </p:tavLst>
                                    </p:anim>
                                    <p:anim calcmode="lin" valueType="num">
                                      <p:cBhvr>
                                        <p:cTn id="27" dur="1000" fill="hold"/>
                                        <p:tgtEl>
                                          <p:spTgt spid="625">
                                            <p:txEl>
                                              <p:pRg st="0" end="0"/>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fade">
                                      <p:cBhvr>
                                        <p:cTn id="30" dur="1000"/>
                                        <p:tgtEl>
                                          <p:spTgt spid="35"/>
                                        </p:tgtEl>
                                      </p:cBhvr>
                                    </p:animEffect>
                                    <p:anim calcmode="lin" valueType="num">
                                      <p:cBhvr>
                                        <p:cTn id="31" dur="1000" fill="hold"/>
                                        <p:tgtEl>
                                          <p:spTgt spid="35"/>
                                        </p:tgtEl>
                                        <p:attrNameLst>
                                          <p:attrName>ppt_x</p:attrName>
                                        </p:attrNameLst>
                                      </p:cBhvr>
                                      <p:tavLst>
                                        <p:tav tm="0">
                                          <p:val>
                                            <p:strVal val="#ppt_x"/>
                                          </p:val>
                                        </p:tav>
                                        <p:tav tm="100000">
                                          <p:val>
                                            <p:strVal val="#ppt_x"/>
                                          </p:val>
                                        </p:tav>
                                      </p:tavLst>
                                    </p:anim>
                                    <p:anim calcmode="lin" valueType="num">
                                      <p:cBhvr>
                                        <p:cTn id="32" dur="1000" fill="hold"/>
                                        <p:tgtEl>
                                          <p:spTgt spid="35"/>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626">
                                            <p:txEl>
                                              <p:pRg st="0" end="0"/>
                                            </p:txEl>
                                          </p:spTgt>
                                        </p:tgtEl>
                                        <p:attrNameLst>
                                          <p:attrName>style.visibility</p:attrName>
                                        </p:attrNameLst>
                                      </p:cBhvr>
                                      <p:to>
                                        <p:strVal val="visible"/>
                                      </p:to>
                                    </p:set>
                                    <p:animEffect transition="in" filter="fade">
                                      <p:cBhvr>
                                        <p:cTn id="35" dur="1000"/>
                                        <p:tgtEl>
                                          <p:spTgt spid="626">
                                            <p:txEl>
                                              <p:pRg st="0" end="0"/>
                                            </p:txEl>
                                          </p:spTgt>
                                        </p:tgtEl>
                                      </p:cBhvr>
                                    </p:animEffect>
                                    <p:anim calcmode="lin" valueType="num">
                                      <p:cBhvr>
                                        <p:cTn id="36" dur="1000" fill="hold"/>
                                        <p:tgtEl>
                                          <p:spTgt spid="626">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62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632"/>
                                        </p:tgtEl>
                                        <p:attrNameLst>
                                          <p:attrName>style.visibility</p:attrName>
                                        </p:attrNameLst>
                                      </p:cBhvr>
                                      <p:to>
                                        <p:strVal val="visible"/>
                                      </p:to>
                                    </p:set>
                                    <p:animEffect transition="in" filter="fade">
                                      <p:cBhvr>
                                        <p:cTn id="42" dur="1000"/>
                                        <p:tgtEl>
                                          <p:spTgt spid="632"/>
                                        </p:tgtEl>
                                      </p:cBhvr>
                                    </p:animEffect>
                                    <p:anim calcmode="lin" valueType="num">
                                      <p:cBhvr>
                                        <p:cTn id="43" dur="1000" fill="hold"/>
                                        <p:tgtEl>
                                          <p:spTgt spid="632"/>
                                        </p:tgtEl>
                                        <p:attrNameLst>
                                          <p:attrName>ppt_x</p:attrName>
                                        </p:attrNameLst>
                                      </p:cBhvr>
                                      <p:tavLst>
                                        <p:tav tm="0">
                                          <p:val>
                                            <p:strVal val="#ppt_x"/>
                                          </p:val>
                                        </p:tav>
                                        <p:tav tm="100000">
                                          <p:val>
                                            <p:strVal val="#ppt_x"/>
                                          </p:val>
                                        </p:tav>
                                      </p:tavLst>
                                    </p:anim>
                                    <p:anim calcmode="lin" valueType="num">
                                      <p:cBhvr>
                                        <p:cTn id="44" dur="1000" fill="hold"/>
                                        <p:tgtEl>
                                          <p:spTgt spid="63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fade">
                                      <p:cBhvr>
                                        <p:cTn id="47" dur="1000"/>
                                        <p:tgtEl>
                                          <p:spTgt spid="42"/>
                                        </p:tgtEl>
                                      </p:cBhvr>
                                    </p:animEffect>
                                    <p:anim calcmode="lin" valueType="num">
                                      <p:cBhvr>
                                        <p:cTn id="48" dur="1000" fill="hold"/>
                                        <p:tgtEl>
                                          <p:spTgt spid="42"/>
                                        </p:tgtEl>
                                        <p:attrNameLst>
                                          <p:attrName>ppt_x</p:attrName>
                                        </p:attrNameLst>
                                      </p:cBhvr>
                                      <p:tavLst>
                                        <p:tav tm="0">
                                          <p:val>
                                            <p:strVal val="#ppt_x"/>
                                          </p:val>
                                        </p:tav>
                                        <p:tav tm="100000">
                                          <p:val>
                                            <p:strVal val="#ppt_x"/>
                                          </p:val>
                                        </p:tav>
                                      </p:tavLst>
                                    </p:anim>
                                    <p:anim calcmode="lin" valueType="num">
                                      <p:cBhvr>
                                        <p:cTn id="49" dur="1000" fill="hold"/>
                                        <p:tgtEl>
                                          <p:spTgt spid="4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629">
                                            <p:txEl>
                                              <p:pRg st="0" end="0"/>
                                            </p:txEl>
                                          </p:spTgt>
                                        </p:tgtEl>
                                        <p:attrNameLst>
                                          <p:attrName>style.visibility</p:attrName>
                                        </p:attrNameLst>
                                      </p:cBhvr>
                                      <p:to>
                                        <p:strVal val="visible"/>
                                      </p:to>
                                    </p:set>
                                    <p:animEffect transition="in" filter="fade">
                                      <p:cBhvr>
                                        <p:cTn id="52" dur="1000"/>
                                        <p:tgtEl>
                                          <p:spTgt spid="629">
                                            <p:txEl>
                                              <p:pRg st="0" end="0"/>
                                            </p:txEl>
                                          </p:spTgt>
                                        </p:tgtEl>
                                      </p:cBhvr>
                                    </p:animEffect>
                                    <p:anim calcmode="lin" valueType="num">
                                      <p:cBhvr>
                                        <p:cTn id="53" dur="1000" fill="hold"/>
                                        <p:tgtEl>
                                          <p:spTgt spid="629">
                                            <p:txEl>
                                              <p:pRg st="0" end="0"/>
                                            </p:txEl>
                                          </p:spTgt>
                                        </p:tgtEl>
                                        <p:attrNameLst>
                                          <p:attrName>ppt_x</p:attrName>
                                        </p:attrNameLst>
                                      </p:cBhvr>
                                      <p:tavLst>
                                        <p:tav tm="0">
                                          <p:val>
                                            <p:strVal val="#ppt_x"/>
                                          </p:val>
                                        </p:tav>
                                        <p:tav tm="100000">
                                          <p:val>
                                            <p:strVal val="#ppt_x"/>
                                          </p:val>
                                        </p:tav>
                                      </p:tavLst>
                                    </p:anim>
                                    <p:anim calcmode="lin" valueType="num">
                                      <p:cBhvr>
                                        <p:cTn id="54" dur="1000" fill="hold"/>
                                        <p:tgtEl>
                                          <p:spTgt spid="629">
                                            <p:txEl>
                                              <p:pRg st="0" end="0"/>
                                            </p:txEl>
                                          </p:spTgt>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fade">
                                      <p:cBhvr>
                                        <p:cTn id="57" dur="1000"/>
                                        <p:tgtEl>
                                          <p:spTgt spid="29"/>
                                        </p:tgtEl>
                                      </p:cBhvr>
                                    </p:animEffect>
                                    <p:anim calcmode="lin" valueType="num">
                                      <p:cBhvr>
                                        <p:cTn id="58" dur="1000" fill="hold"/>
                                        <p:tgtEl>
                                          <p:spTgt spid="29"/>
                                        </p:tgtEl>
                                        <p:attrNameLst>
                                          <p:attrName>ppt_x</p:attrName>
                                        </p:attrNameLst>
                                      </p:cBhvr>
                                      <p:tavLst>
                                        <p:tav tm="0">
                                          <p:val>
                                            <p:strVal val="#ppt_x"/>
                                          </p:val>
                                        </p:tav>
                                        <p:tav tm="100000">
                                          <p:val>
                                            <p:strVal val="#ppt_x"/>
                                          </p:val>
                                        </p:tav>
                                      </p:tavLst>
                                    </p:anim>
                                    <p:anim calcmode="lin" valueType="num">
                                      <p:cBhvr>
                                        <p:cTn id="59" dur="1000" fill="hold"/>
                                        <p:tgtEl>
                                          <p:spTgt spid="29"/>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628">
                                            <p:txEl>
                                              <p:pRg st="0" end="0"/>
                                            </p:txEl>
                                          </p:spTgt>
                                        </p:tgtEl>
                                        <p:attrNameLst>
                                          <p:attrName>style.visibility</p:attrName>
                                        </p:attrNameLst>
                                      </p:cBhvr>
                                      <p:to>
                                        <p:strVal val="visible"/>
                                      </p:to>
                                    </p:set>
                                    <p:animEffect transition="in" filter="fade">
                                      <p:cBhvr>
                                        <p:cTn id="62" dur="1000"/>
                                        <p:tgtEl>
                                          <p:spTgt spid="628">
                                            <p:txEl>
                                              <p:pRg st="0" end="0"/>
                                            </p:txEl>
                                          </p:spTgt>
                                        </p:tgtEl>
                                      </p:cBhvr>
                                    </p:animEffect>
                                    <p:anim calcmode="lin" valueType="num">
                                      <p:cBhvr>
                                        <p:cTn id="63" dur="1000" fill="hold"/>
                                        <p:tgtEl>
                                          <p:spTgt spid="628">
                                            <p:txEl>
                                              <p:pRg st="0" end="0"/>
                                            </p:txEl>
                                          </p:spTgt>
                                        </p:tgtEl>
                                        <p:attrNameLst>
                                          <p:attrName>ppt_x</p:attrName>
                                        </p:attrNameLst>
                                      </p:cBhvr>
                                      <p:tavLst>
                                        <p:tav tm="0">
                                          <p:val>
                                            <p:strVal val="#ppt_x"/>
                                          </p:val>
                                        </p:tav>
                                        <p:tav tm="100000">
                                          <p:val>
                                            <p:strVal val="#ppt_x"/>
                                          </p:val>
                                        </p:tav>
                                      </p:tavLst>
                                    </p:anim>
                                    <p:anim calcmode="lin" valueType="num">
                                      <p:cBhvr>
                                        <p:cTn id="64" dur="1000" fill="hold"/>
                                        <p:tgtEl>
                                          <p:spTgt spid="62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42" presetClass="entr" presetSubtype="0" fill="hold" grpId="0" nodeType="clickEffect">
                                  <p:stCondLst>
                                    <p:cond delay="0"/>
                                  </p:stCondLst>
                                  <p:childTnLst>
                                    <p:set>
                                      <p:cBhvr>
                                        <p:cTn id="68" dur="1" fill="hold">
                                          <p:stCondLst>
                                            <p:cond delay="0"/>
                                          </p:stCondLst>
                                        </p:cTn>
                                        <p:tgtEl>
                                          <p:spTgt spid="633"/>
                                        </p:tgtEl>
                                        <p:attrNameLst>
                                          <p:attrName>style.visibility</p:attrName>
                                        </p:attrNameLst>
                                      </p:cBhvr>
                                      <p:to>
                                        <p:strVal val="visible"/>
                                      </p:to>
                                    </p:set>
                                    <p:animEffect transition="in" filter="fade">
                                      <p:cBhvr>
                                        <p:cTn id="69" dur="1000"/>
                                        <p:tgtEl>
                                          <p:spTgt spid="633"/>
                                        </p:tgtEl>
                                      </p:cBhvr>
                                    </p:animEffect>
                                    <p:anim calcmode="lin" valueType="num">
                                      <p:cBhvr>
                                        <p:cTn id="70" dur="1000" fill="hold"/>
                                        <p:tgtEl>
                                          <p:spTgt spid="633"/>
                                        </p:tgtEl>
                                        <p:attrNameLst>
                                          <p:attrName>ppt_x</p:attrName>
                                        </p:attrNameLst>
                                      </p:cBhvr>
                                      <p:tavLst>
                                        <p:tav tm="0">
                                          <p:val>
                                            <p:strVal val="#ppt_x"/>
                                          </p:val>
                                        </p:tav>
                                        <p:tav tm="100000">
                                          <p:val>
                                            <p:strVal val="#ppt_x"/>
                                          </p:val>
                                        </p:tav>
                                      </p:tavLst>
                                    </p:anim>
                                    <p:anim calcmode="lin" valueType="num">
                                      <p:cBhvr>
                                        <p:cTn id="71" dur="1000" fill="hold"/>
                                        <p:tgtEl>
                                          <p:spTgt spid="633"/>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43"/>
                                        </p:tgtEl>
                                        <p:attrNameLst>
                                          <p:attrName>style.visibility</p:attrName>
                                        </p:attrNameLst>
                                      </p:cBhvr>
                                      <p:to>
                                        <p:strVal val="visible"/>
                                      </p:to>
                                    </p:set>
                                    <p:animEffect transition="in" filter="fade">
                                      <p:cBhvr>
                                        <p:cTn id="74" dur="1000"/>
                                        <p:tgtEl>
                                          <p:spTgt spid="43"/>
                                        </p:tgtEl>
                                      </p:cBhvr>
                                    </p:animEffect>
                                    <p:anim calcmode="lin" valueType="num">
                                      <p:cBhvr>
                                        <p:cTn id="75" dur="1000" fill="hold"/>
                                        <p:tgtEl>
                                          <p:spTgt spid="43"/>
                                        </p:tgtEl>
                                        <p:attrNameLst>
                                          <p:attrName>ppt_x</p:attrName>
                                        </p:attrNameLst>
                                      </p:cBhvr>
                                      <p:tavLst>
                                        <p:tav tm="0">
                                          <p:val>
                                            <p:strVal val="#ppt_x"/>
                                          </p:val>
                                        </p:tav>
                                        <p:tav tm="100000">
                                          <p:val>
                                            <p:strVal val="#ppt_x"/>
                                          </p:val>
                                        </p:tav>
                                      </p:tavLst>
                                    </p:anim>
                                    <p:anim calcmode="lin" valueType="num">
                                      <p:cBhvr>
                                        <p:cTn id="76" dur="1000" fill="hold"/>
                                        <p:tgtEl>
                                          <p:spTgt spid="43"/>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631">
                                            <p:txEl>
                                              <p:pRg st="0" end="0"/>
                                            </p:txEl>
                                          </p:spTgt>
                                        </p:tgtEl>
                                        <p:attrNameLst>
                                          <p:attrName>style.visibility</p:attrName>
                                        </p:attrNameLst>
                                      </p:cBhvr>
                                      <p:to>
                                        <p:strVal val="visible"/>
                                      </p:to>
                                    </p:set>
                                    <p:animEffect transition="in" filter="fade">
                                      <p:cBhvr>
                                        <p:cTn id="79" dur="1000"/>
                                        <p:tgtEl>
                                          <p:spTgt spid="631">
                                            <p:txEl>
                                              <p:pRg st="0" end="0"/>
                                            </p:txEl>
                                          </p:spTgt>
                                        </p:tgtEl>
                                      </p:cBhvr>
                                    </p:animEffect>
                                    <p:anim calcmode="lin" valueType="num">
                                      <p:cBhvr>
                                        <p:cTn id="80" dur="1000" fill="hold"/>
                                        <p:tgtEl>
                                          <p:spTgt spid="631">
                                            <p:txEl>
                                              <p:pRg st="0" end="0"/>
                                            </p:txEl>
                                          </p:spTgt>
                                        </p:tgtEl>
                                        <p:attrNameLst>
                                          <p:attrName>ppt_x</p:attrName>
                                        </p:attrNameLst>
                                      </p:cBhvr>
                                      <p:tavLst>
                                        <p:tav tm="0">
                                          <p:val>
                                            <p:strVal val="#ppt_x"/>
                                          </p:val>
                                        </p:tav>
                                        <p:tav tm="100000">
                                          <p:val>
                                            <p:strVal val="#ppt_x"/>
                                          </p:val>
                                        </p:tav>
                                      </p:tavLst>
                                    </p:anim>
                                    <p:anim calcmode="lin" valueType="num">
                                      <p:cBhvr>
                                        <p:cTn id="81" dur="1000" fill="hold"/>
                                        <p:tgtEl>
                                          <p:spTgt spid="631">
                                            <p:txEl>
                                              <p:pRg st="0" end="0"/>
                                            </p:txEl>
                                          </p:spTgt>
                                        </p:tgtEl>
                                        <p:attrNameLst>
                                          <p:attrName>ppt_y</p:attrName>
                                        </p:attrNameLst>
                                      </p:cBhvr>
                                      <p:tavLst>
                                        <p:tav tm="0">
                                          <p:val>
                                            <p:strVal val="#ppt_y+.1"/>
                                          </p:val>
                                        </p:tav>
                                        <p:tav tm="100000">
                                          <p:val>
                                            <p:strVal val="#ppt_y"/>
                                          </p:val>
                                        </p:tav>
                                      </p:tavLst>
                                    </p:anim>
                                  </p:childTnLst>
                                </p:cTn>
                              </p:par>
                              <p:par>
                                <p:cTn id="82" presetID="42" presetClass="entr" presetSubtype="0" fill="hold"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1000"/>
                                        <p:tgtEl>
                                          <p:spTgt spid="32"/>
                                        </p:tgtEl>
                                      </p:cBhvr>
                                    </p:animEffect>
                                    <p:anim calcmode="lin" valueType="num">
                                      <p:cBhvr>
                                        <p:cTn id="85" dur="1000" fill="hold"/>
                                        <p:tgtEl>
                                          <p:spTgt spid="32"/>
                                        </p:tgtEl>
                                        <p:attrNameLst>
                                          <p:attrName>ppt_x</p:attrName>
                                        </p:attrNameLst>
                                      </p:cBhvr>
                                      <p:tavLst>
                                        <p:tav tm="0">
                                          <p:val>
                                            <p:strVal val="#ppt_x"/>
                                          </p:val>
                                        </p:tav>
                                        <p:tav tm="100000">
                                          <p:val>
                                            <p:strVal val="#ppt_x"/>
                                          </p:val>
                                        </p:tav>
                                      </p:tavLst>
                                    </p:anim>
                                    <p:anim calcmode="lin" valueType="num">
                                      <p:cBhvr>
                                        <p:cTn id="86" dur="1000" fill="hold"/>
                                        <p:tgtEl>
                                          <p:spTgt spid="32"/>
                                        </p:tgtEl>
                                        <p:attrNameLst>
                                          <p:attrName>ppt_y</p:attrName>
                                        </p:attrNameLst>
                                      </p:cBhvr>
                                      <p:tavLst>
                                        <p:tav tm="0">
                                          <p:val>
                                            <p:strVal val="#ppt_y+.1"/>
                                          </p:val>
                                        </p:tav>
                                        <p:tav tm="100000">
                                          <p:val>
                                            <p:strVal val="#ppt_y"/>
                                          </p:val>
                                        </p:tav>
                                      </p:tavLst>
                                    </p:anim>
                                  </p:childTnLst>
                                </p:cTn>
                              </p:par>
                              <p:par>
                                <p:cTn id="87" presetID="42" presetClass="entr" presetSubtype="0" fill="hold" grpId="0" nodeType="withEffect">
                                  <p:stCondLst>
                                    <p:cond delay="0"/>
                                  </p:stCondLst>
                                  <p:childTnLst>
                                    <p:set>
                                      <p:cBhvr>
                                        <p:cTn id="88" dur="1" fill="hold">
                                          <p:stCondLst>
                                            <p:cond delay="0"/>
                                          </p:stCondLst>
                                        </p:cTn>
                                        <p:tgtEl>
                                          <p:spTgt spid="630">
                                            <p:txEl>
                                              <p:pRg st="0" end="0"/>
                                            </p:txEl>
                                          </p:spTgt>
                                        </p:tgtEl>
                                        <p:attrNameLst>
                                          <p:attrName>style.visibility</p:attrName>
                                        </p:attrNameLst>
                                      </p:cBhvr>
                                      <p:to>
                                        <p:strVal val="visible"/>
                                      </p:to>
                                    </p:set>
                                    <p:animEffect transition="in" filter="fade">
                                      <p:cBhvr>
                                        <p:cTn id="89" dur="1000"/>
                                        <p:tgtEl>
                                          <p:spTgt spid="630">
                                            <p:txEl>
                                              <p:pRg st="0" end="0"/>
                                            </p:txEl>
                                          </p:spTgt>
                                        </p:tgtEl>
                                      </p:cBhvr>
                                    </p:animEffect>
                                    <p:anim calcmode="lin" valueType="num">
                                      <p:cBhvr>
                                        <p:cTn id="90" dur="1000" fill="hold"/>
                                        <p:tgtEl>
                                          <p:spTgt spid="630">
                                            <p:txEl>
                                              <p:pRg st="0" end="0"/>
                                            </p:txEl>
                                          </p:spTgt>
                                        </p:tgtEl>
                                        <p:attrNameLst>
                                          <p:attrName>ppt_x</p:attrName>
                                        </p:attrNameLst>
                                      </p:cBhvr>
                                      <p:tavLst>
                                        <p:tav tm="0">
                                          <p:val>
                                            <p:strVal val="#ppt_x"/>
                                          </p:val>
                                        </p:tav>
                                        <p:tav tm="100000">
                                          <p:val>
                                            <p:strVal val="#ppt_x"/>
                                          </p:val>
                                        </p:tav>
                                      </p:tavLst>
                                    </p:anim>
                                    <p:anim calcmode="lin" valueType="num">
                                      <p:cBhvr>
                                        <p:cTn id="91" dur="1000" fill="hold"/>
                                        <p:tgtEl>
                                          <p:spTgt spid="63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624" grpId="0" animBg="1"/>
      <p:bldP spid="625" grpId="0" build="p"/>
      <p:bldP spid="626" grpId="0" build="p"/>
      <p:bldP spid="624" grpId="1" animBg="1"/>
      <p:bldP spid="625" grpId="1" build="p"/>
      <p:bldP spid="626" grpId="1" build="p"/>
      <p:bldP spid="632" grpId="0" animBg="1"/>
      <p:bldP spid="42" grpId="0" animBg="1"/>
      <p:bldP spid="629" grpId="0" build="p"/>
      <p:bldP spid="628" grpId="0" build="p"/>
      <p:bldP spid="632" grpId="1" animBg="1"/>
      <p:bldP spid="42" grpId="1" animBg="1"/>
      <p:bldP spid="629" grpId="1" build="p"/>
      <p:bldP spid="628" grpId="1" build="p"/>
      <p:bldP spid="633" grpId="0" animBg="1"/>
      <p:bldP spid="631" grpId="0" build="p"/>
      <p:bldP spid="630" grpId="0" build="p"/>
      <p:bldP spid="633" grpId="1" animBg="1"/>
      <p:bldP spid="631" grpId="1" build="p"/>
      <p:bldP spid="630" grpI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50"/>
          <p:cNvSpPr txBox="1">
            <a:spLocks noGrp="1"/>
          </p:cNvSpPr>
          <p:nvPr>
            <p:ph type="title" idx="2"/>
          </p:nvPr>
        </p:nvSpPr>
        <p:spPr>
          <a:xfrm>
            <a:off x="0" y="1604197"/>
            <a:ext cx="7257952" cy="1667100"/>
          </a:xfrm>
          <a:prstGeom prst="rect">
            <a:avLst/>
          </a:prstGeom>
        </p:spPr>
        <p:txBody>
          <a:bodyPr spcFirstLastPara="1" wrap="square" lIns="91425" tIns="91425" rIns="91425" bIns="91425" anchor="t" anchorCtr="0">
            <a:noAutofit/>
          </a:bodyPr>
          <a:lstStyle/>
          <a:p>
            <a:pPr marL="0" lvl="0" indent="0"/>
            <a:r>
              <a:rPr lang="en-US" sz="4000" dirty="0"/>
              <a:t>Spécifications fonctionnelles </a:t>
            </a:r>
            <a:endParaRPr lang="en-US" sz="4000" dirty="0"/>
          </a:p>
        </p:txBody>
      </p:sp>
      <p:sp>
        <p:nvSpPr>
          <p:cNvPr id="699" name="Google Shape;699;p50"/>
          <p:cNvSpPr txBox="1">
            <a:spLocks noGrp="1"/>
          </p:cNvSpPr>
          <p:nvPr>
            <p:ph type="title"/>
          </p:nvPr>
        </p:nvSpPr>
        <p:spPr>
          <a:xfrm>
            <a:off x="1443395" y="373171"/>
            <a:ext cx="1914000" cy="101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smtClean="0"/>
              <a:t>04</a:t>
            </a:r>
            <a:endParaRPr dirty="0"/>
          </a:p>
        </p:txBody>
      </p:sp>
      <p:cxnSp>
        <p:nvCxnSpPr>
          <p:cNvPr id="700" name="Google Shape;700;p50"/>
          <p:cNvCxnSpPr/>
          <p:nvPr/>
        </p:nvCxnSpPr>
        <p:spPr>
          <a:xfrm>
            <a:off x="848276" y="3271297"/>
            <a:ext cx="2780700" cy="0"/>
          </a:xfrm>
          <a:prstGeom prst="straightConnector1">
            <a:avLst/>
          </a:prstGeom>
          <a:noFill/>
          <a:ln w="28575" cap="flat" cmpd="sng">
            <a:solidFill>
              <a:schemeClr val="dk1"/>
            </a:solidFill>
            <a:prstDash val="solid"/>
            <a:round/>
            <a:headEnd type="none" w="med" len="med"/>
            <a:tailEnd type="none" w="med" len="med"/>
          </a:ln>
        </p:spPr>
      </p:cxnSp>
      <p:sp>
        <p:nvSpPr>
          <p:cNvPr id="701" name="Google Shape;701;p50"/>
          <p:cNvSpPr/>
          <p:nvPr/>
        </p:nvSpPr>
        <p:spPr>
          <a:xfrm rot="-5400000">
            <a:off x="5130400" y="1587500"/>
            <a:ext cx="2997600" cy="3288900"/>
          </a:xfrm>
          <a:prstGeom prst="homePlate">
            <a:avLst>
              <a:gd name="adj" fmla="val 34336"/>
            </a:avLst>
          </a:prstGeom>
          <a:gradFill>
            <a:gsLst>
              <a:gs pos="0">
                <a:srgbClr val="1C4587">
                  <a:alpha val="0"/>
                </a:srgbClr>
              </a:gs>
              <a:gs pos="32000">
                <a:srgbClr val="103269">
                  <a:alpha val="30980"/>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02" name="Google Shape;702;p50"/>
          <p:cNvGrpSpPr/>
          <p:nvPr/>
        </p:nvGrpSpPr>
        <p:grpSpPr>
          <a:xfrm>
            <a:off x="5630687" y="985550"/>
            <a:ext cx="1997022" cy="2667569"/>
            <a:chOff x="5630687" y="985550"/>
            <a:chExt cx="1997022" cy="2667569"/>
          </a:xfrm>
        </p:grpSpPr>
        <p:sp>
          <p:nvSpPr>
            <p:cNvPr id="703" name="Google Shape;703;p50"/>
            <p:cNvSpPr/>
            <p:nvPr/>
          </p:nvSpPr>
          <p:spPr>
            <a:xfrm>
              <a:off x="6716942" y="1599601"/>
              <a:ext cx="910726" cy="2037405"/>
            </a:xfrm>
            <a:custGeom>
              <a:avLst/>
              <a:gdLst/>
              <a:ahLst/>
              <a:cxnLst/>
              <a:rect l="l" t="t" r="r" b="b"/>
              <a:pathLst>
                <a:path w="15764" h="35266" extrusionOk="0">
                  <a:moveTo>
                    <a:pt x="15708" y="1"/>
                  </a:moveTo>
                  <a:lnTo>
                    <a:pt x="1" y="9235"/>
                  </a:lnTo>
                  <a:lnTo>
                    <a:pt x="57" y="35265"/>
                  </a:lnTo>
                  <a:lnTo>
                    <a:pt x="15764" y="26031"/>
                  </a:lnTo>
                  <a:lnTo>
                    <a:pt x="157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50"/>
            <p:cNvSpPr/>
            <p:nvPr/>
          </p:nvSpPr>
          <p:spPr>
            <a:xfrm>
              <a:off x="5667718" y="1533511"/>
              <a:ext cx="1052557" cy="2103497"/>
            </a:xfrm>
            <a:custGeom>
              <a:avLst/>
              <a:gdLst/>
              <a:ahLst/>
              <a:cxnLst/>
              <a:rect l="l" t="t" r="r" b="b"/>
              <a:pathLst>
                <a:path w="18219" h="36410" extrusionOk="0">
                  <a:moveTo>
                    <a:pt x="1" y="1"/>
                  </a:moveTo>
                  <a:lnTo>
                    <a:pt x="56" y="26031"/>
                  </a:lnTo>
                  <a:lnTo>
                    <a:pt x="18219" y="36409"/>
                  </a:lnTo>
                  <a:lnTo>
                    <a:pt x="18163" y="1037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50"/>
            <p:cNvSpPr/>
            <p:nvPr/>
          </p:nvSpPr>
          <p:spPr>
            <a:xfrm>
              <a:off x="6687942" y="2465131"/>
              <a:ext cx="27500" cy="1187976"/>
            </a:xfrm>
            <a:custGeom>
              <a:avLst/>
              <a:gdLst/>
              <a:ahLst/>
              <a:cxnLst/>
              <a:rect l="l" t="t" r="r" b="b"/>
              <a:pathLst>
                <a:path w="476" h="20563" extrusionOk="0">
                  <a:moveTo>
                    <a:pt x="447" y="1"/>
                  </a:moveTo>
                  <a:lnTo>
                    <a:pt x="1" y="280"/>
                  </a:lnTo>
                  <a:lnTo>
                    <a:pt x="29" y="20562"/>
                  </a:lnTo>
                  <a:lnTo>
                    <a:pt x="475" y="20311"/>
                  </a:lnTo>
                  <a:lnTo>
                    <a:pt x="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50"/>
            <p:cNvSpPr/>
            <p:nvPr/>
          </p:nvSpPr>
          <p:spPr>
            <a:xfrm>
              <a:off x="5637100" y="1865580"/>
              <a:ext cx="1076764" cy="615739"/>
            </a:xfrm>
            <a:custGeom>
              <a:avLst/>
              <a:gdLst/>
              <a:ahLst/>
              <a:cxnLst/>
              <a:rect l="l" t="t" r="r" b="b"/>
              <a:pathLst>
                <a:path w="18638" h="10658" extrusionOk="0">
                  <a:moveTo>
                    <a:pt x="475" y="0"/>
                  </a:moveTo>
                  <a:lnTo>
                    <a:pt x="1" y="279"/>
                  </a:lnTo>
                  <a:lnTo>
                    <a:pt x="18191" y="10658"/>
                  </a:lnTo>
                  <a:lnTo>
                    <a:pt x="18637" y="10379"/>
                  </a:lnTo>
                  <a:lnTo>
                    <a:pt x="4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50"/>
            <p:cNvSpPr/>
            <p:nvPr/>
          </p:nvSpPr>
          <p:spPr>
            <a:xfrm>
              <a:off x="5637100" y="1881699"/>
              <a:ext cx="1052557" cy="1771420"/>
            </a:xfrm>
            <a:custGeom>
              <a:avLst/>
              <a:gdLst/>
              <a:ahLst/>
              <a:cxnLst/>
              <a:rect l="l" t="t" r="r" b="b"/>
              <a:pathLst>
                <a:path w="18219" h="30662" extrusionOk="0">
                  <a:moveTo>
                    <a:pt x="1" y="0"/>
                  </a:moveTo>
                  <a:lnTo>
                    <a:pt x="56" y="20283"/>
                  </a:lnTo>
                  <a:lnTo>
                    <a:pt x="18219" y="30661"/>
                  </a:lnTo>
                  <a:lnTo>
                    <a:pt x="18191" y="10379"/>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50"/>
            <p:cNvSpPr/>
            <p:nvPr/>
          </p:nvSpPr>
          <p:spPr>
            <a:xfrm>
              <a:off x="6686324" y="2136355"/>
              <a:ext cx="25882" cy="315958"/>
            </a:xfrm>
            <a:custGeom>
              <a:avLst/>
              <a:gdLst/>
              <a:ahLst/>
              <a:cxnLst/>
              <a:rect l="l" t="t" r="r" b="b"/>
              <a:pathLst>
                <a:path w="448" h="5469" extrusionOk="0">
                  <a:moveTo>
                    <a:pt x="447" y="0"/>
                  </a:moveTo>
                  <a:lnTo>
                    <a:pt x="1" y="251"/>
                  </a:lnTo>
                  <a:lnTo>
                    <a:pt x="1" y="5468"/>
                  </a:lnTo>
                  <a:lnTo>
                    <a:pt x="447" y="5189"/>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50"/>
            <p:cNvSpPr/>
            <p:nvPr/>
          </p:nvSpPr>
          <p:spPr>
            <a:xfrm>
              <a:off x="5637100" y="1536746"/>
              <a:ext cx="1075146" cy="614179"/>
            </a:xfrm>
            <a:custGeom>
              <a:avLst/>
              <a:gdLst/>
              <a:ahLst/>
              <a:cxnLst/>
              <a:rect l="l" t="t" r="r" b="b"/>
              <a:pathLst>
                <a:path w="18610" h="10631" extrusionOk="0">
                  <a:moveTo>
                    <a:pt x="447" y="1"/>
                  </a:moveTo>
                  <a:lnTo>
                    <a:pt x="1" y="252"/>
                  </a:lnTo>
                  <a:lnTo>
                    <a:pt x="18163" y="10630"/>
                  </a:lnTo>
                  <a:lnTo>
                    <a:pt x="18609" y="10379"/>
                  </a:lnTo>
                  <a:lnTo>
                    <a:pt x="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50"/>
            <p:cNvSpPr/>
            <p:nvPr/>
          </p:nvSpPr>
          <p:spPr>
            <a:xfrm>
              <a:off x="5637100" y="1551247"/>
              <a:ext cx="1049322" cy="901078"/>
            </a:xfrm>
            <a:custGeom>
              <a:avLst/>
              <a:gdLst/>
              <a:ahLst/>
              <a:cxnLst/>
              <a:rect l="l" t="t" r="r" b="b"/>
              <a:pathLst>
                <a:path w="18163" h="15597" extrusionOk="0">
                  <a:moveTo>
                    <a:pt x="1" y="1"/>
                  </a:moveTo>
                  <a:lnTo>
                    <a:pt x="1" y="5218"/>
                  </a:lnTo>
                  <a:lnTo>
                    <a:pt x="18163" y="15596"/>
                  </a:lnTo>
                  <a:lnTo>
                    <a:pt x="18163" y="10379"/>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50"/>
            <p:cNvSpPr/>
            <p:nvPr/>
          </p:nvSpPr>
          <p:spPr>
            <a:xfrm>
              <a:off x="5743455" y="1731782"/>
              <a:ext cx="108092" cy="135477"/>
            </a:xfrm>
            <a:custGeom>
              <a:avLst/>
              <a:gdLst/>
              <a:ahLst/>
              <a:cxnLst/>
              <a:rect l="l" t="t" r="r" b="b"/>
              <a:pathLst>
                <a:path w="1871" h="2345" extrusionOk="0">
                  <a:moveTo>
                    <a:pt x="643" y="1"/>
                  </a:moveTo>
                  <a:lnTo>
                    <a:pt x="587" y="28"/>
                  </a:lnTo>
                  <a:lnTo>
                    <a:pt x="531" y="28"/>
                  </a:lnTo>
                  <a:lnTo>
                    <a:pt x="503" y="56"/>
                  </a:lnTo>
                  <a:lnTo>
                    <a:pt x="447" y="56"/>
                  </a:lnTo>
                  <a:lnTo>
                    <a:pt x="1" y="335"/>
                  </a:lnTo>
                  <a:lnTo>
                    <a:pt x="57" y="307"/>
                  </a:lnTo>
                  <a:lnTo>
                    <a:pt x="85" y="307"/>
                  </a:lnTo>
                  <a:lnTo>
                    <a:pt x="113" y="280"/>
                  </a:lnTo>
                  <a:lnTo>
                    <a:pt x="364" y="280"/>
                  </a:lnTo>
                  <a:lnTo>
                    <a:pt x="392" y="307"/>
                  </a:lnTo>
                  <a:lnTo>
                    <a:pt x="447" y="335"/>
                  </a:lnTo>
                  <a:lnTo>
                    <a:pt x="503" y="335"/>
                  </a:lnTo>
                  <a:lnTo>
                    <a:pt x="587" y="391"/>
                  </a:lnTo>
                  <a:cubicBezTo>
                    <a:pt x="643" y="419"/>
                    <a:pt x="698" y="447"/>
                    <a:pt x="754" y="503"/>
                  </a:cubicBezTo>
                  <a:lnTo>
                    <a:pt x="810" y="531"/>
                  </a:lnTo>
                  <a:lnTo>
                    <a:pt x="894" y="642"/>
                  </a:lnTo>
                  <a:lnTo>
                    <a:pt x="922" y="670"/>
                  </a:lnTo>
                  <a:cubicBezTo>
                    <a:pt x="977" y="698"/>
                    <a:pt x="1005" y="754"/>
                    <a:pt x="1061" y="810"/>
                  </a:cubicBezTo>
                  <a:cubicBezTo>
                    <a:pt x="1117" y="865"/>
                    <a:pt x="1145" y="949"/>
                    <a:pt x="1173" y="1005"/>
                  </a:cubicBezTo>
                  <a:cubicBezTo>
                    <a:pt x="1229" y="1061"/>
                    <a:pt x="1256" y="1117"/>
                    <a:pt x="1284" y="1200"/>
                  </a:cubicBezTo>
                  <a:cubicBezTo>
                    <a:pt x="1312" y="1256"/>
                    <a:pt x="1340" y="1340"/>
                    <a:pt x="1368" y="1395"/>
                  </a:cubicBezTo>
                  <a:lnTo>
                    <a:pt x="1368" y="1423"/>
                  </a:lnTo>
                  <a:cubicBezTo>
                    <a:pt x="1368" y="1479"/>
                    <a:pt x="1396" y="1535"/>
                    <a:pt x="1396" y="1591"/>
                  </a:cubicBezTo>
                  <a:lnTo>
                    <a:pt x="1424" y="1619"/>
                  </a:lnTo>
                  <a:cubicBezTo>
                    <a:pt x="1424" y="1674"/>
                    <a:pt x="1424" y="1758"/>
                    <a:pt x="1424" y="1814"/>
                  </a:cubicBezTo>
                  <a:cubicBezTo>
                    <a:pt x="1424" y="2059"/>
                    <a:pt x="1344" y="2251"/>
                    <a:pt x="1210" y="2338"/>
                  </a:cubicBezTo>
                  <a:lnTo>
                    <a:pt x="1210" y="2338"/>
                  </a:lnTo>
                  <a:lnTo>
                    <a:pt x="1647" y="2065"/>
                  </a:lnTo>
                  <a:cubicBezTo>
                    <a:pt x="1786" y="1981"/>
                    <a:pt x="1870" y="1814"/>
                    <a:pt x="1870" y="1535"/>
                  </a:cubicBezTo>
                  <a:cubicBezTo>
                    <a:pt x="1870" y="1507"/>
                    <a:pt x="1870" y="1451"/>
                    <a:pt x="1870" y="1395"/>
                  </a:cubicBezTo>
                  <a:lnTo>
                    <a:pt x="1870" y="1368"/>
                  </a:lnTo>
                  <a:lnTo>
                    <a:pt x="1842" y="1340"/>
                  </a:lnTo>
                  <a:lnTo>
                    <a:pt x="1842" y="1284"/>
                  </a:lnTo>
                  <a:lnTo>
                    <a:pt x="1814" y="1172"/>
                  </a:lnTo>
                  <a:lnTo>
                    <a:pt x="1814" y="1144"/>
                  </a:lnTo>
                  <a:lnTo>
                    <a:pt x="1814" y="1117"/>
                  </a:lnTo>
                  <a:lnTo>
                    <a:pt x="1786" y="1089"/>
                  </a:lnTo>
                  <a:lnTo>
                    <a:pt x="1759" y="1005"/>
                  </a:lnTo>
                  <a:lnTo>
                    <a:pt x="1731" y="949"/>
                  </a:lnTo>
                  <a:lnTo>
                    <a:pt x="1731" y="921"/>
                  </a:lnTo>
                  <a:lnTo>
                    <a:pt x="1703" y="865"/>
                  </a:lnTo>
                  <a:lnTo>
                    <a:pt x="1675" y="810"/>
                  </a:lnTo>
                  <a:lnTo>
                    <a:pt x="1619" y="726"/>
                  </a:lnTo>
                  <a:lnTo>
                    <a:pt x="1591" y="670"/>
                  </a:lnTo>
                  <a:lnTo>
                    <a:pt x="1535" y="586"/>
                  </a:lnTo>
                  <a:lnTo>
                    <a:pt x="1507" y="559"/>
                  </a:lnTo>
                  <a:lnTo>
                    <a:pt x="1507" y="531"/>
                  </a:lnTo>
                  <a:lnTo>
                    <a:pt x="1480" y="503"/>
                  </a:lnTo>
                  <a:lnTo>
                    <a:pt x="1424" y="419"/>
                  </a:lnTo>
                  <a:lnTo>
                    <a:pt x="1368" y="391"/>
                  </a:lnTo>
                  <a:lnTo>
                    <a:pt x="1340" y="363"/>
                  </a:lnTo>
                  <a:lnTo>
                    <a:pt x="1312" y="335"/>
                  </a:lnTo>
                  <a:lnTo>
                    <a:pt x="1256" y="280"/>
                  </a:lnTo>
                  <a:lnTo>
                    <a:pt x="1201" y="224"/>
                  </a:lnTo>
                  <a:cubicBezTo>
                    <a:pt x="1145" y="196"/>
                    <a:pt x="1089" y="140"/>
                    <a:pt x="1033" y="112"/>
                  </a:cubicBezTo>
                  <a:lnTo>
                    <a:pt x="950" y="84"/>
                  </a:lnTo>
                  <a:lnTo>
                    <a:pt x="922" y="56"/>
                  </a:lnTo>
                  <a:lnTo>
                    <a:pt x="894" y="56"/>
                  </a:lnTo>
                  <a:lnTo>
                    <a:pt x="838" y="28"/>
                  </a:lnTo>
                  <a:lnTo>
                    <a:pt x="726" y="28"/>
                  </a:lnTo>
                  <a:lnTo>
                    <a:pt x="698" y="1"/>
                  </a:lnTo>
                  <a:close/>
                  <a:moveTo>
                    <a:pt x="1210" y="2338"/>
                  </a:moveTo>
                  <a:lnTo>
                    <a:pt x="1201" y="2344"/>
                  </a:lnTo>
                  <a:cubicBezTo>
                    <a:pt x="1204" y="2342"/>
                    <a:pt x="1207" y="2340"/>
                    <a:pt x="1210" y="233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50"/>
            <p:cNvSpPr/>
            <p:nvPr/>
          </p:nvSpPr>
          <p:spPr>
            <a:xfrm>
              <a:off x="5730572" y="1747380"/>
              <a:ext cx="95151" cy="122882"/>
            </a:xfrm>
            <a:custGeom>
              <a:avLst/>
              <a:gdLst/>
              <a:ahLst/>
              <a:cxnLst/>
              <a:rect l="l" t="t" r="r" b="b"/>
              <a:pathLst>
                <a:path w="1647" h="2127" extrusionOk="0">
                  <a:moveTo>
                    <a:pt x="444" y="0"/>
                  </a:moveTo>
                  <a:cubicBezTo>
                    <a:pt x="181" y="0"/>
                    <a:pt x="1" y="222"/>
                    <a:pt x="1" y="595"/>
                  </a:cubicBezTo>
                  <a:cubicBezTo>
                    <a:pt x="1" y="1125"/>
                    <a:pt x="363" y="1739"/>
                    <a:pt x="810" y="2018"/>
                  </a:cubicBezTo>
                  <a:cubicBezTo>
                    <a:pt x="948" y="2092"/>
                    <a:pt x="1077" y="2127"/>
                    <a:pt x="1190" y="2127"/>
                  </a:cubicBezTo>
                  <a:cubicBezTo>
                    <a:pt x="1465" y="2127"/>
                    <a:pt x="1647" y="1919"/>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50"/>
            <p:cNvSpPr/>
            <p:nvPr/>
          </p:nvSpPr>
          <p:spPr>
            <a:xfrm>
              <a:off x="5919135" y="1828491"/>
              <a:ext cx="108092" cy="133859"/>
            </a:xfrm>
            <a:custGeom>
              <a:avLst/>
              <a:gdLst/>
              <a:ahLst/>
              <a:cxnLst/>
              <a:rect l="l" t="t" r="r" b="b"/>
              <a:pathLst>
                <a:path w="1871" h="2317" extrusionOk="0">
                  <a:moveTo>
                    <a:pt x="559" y="0"/>
                  </a:moveTo>
                  <a:lnTo>
                    <a:pt x="531" y="28"/>
                  </a:lnTo>
                  <a:lnTo>
                    <a:pt x="503" y="28"/>
                  </a:lnTo>
                  <a:lnTo>
                    <a:pt x="447" y="56"/>
                  </a:lnTo>
                  <a:lnTo>
                    <a:pt x="1" y="307"/>
                  </a:lnTo>
                  <a:lnTo>
                    <a:pt x="57" y="307"/>
                  </a:lnTo>
                  <a:lnTo>
                    <a:pt x="57" y="279"/>
                  </a:lnTo>
                  <a:lnTo>
                    <a:pt x="140" y="279"/>
                  </a:lnTo>
                  <a:lnTo>
                    <a:pt x="196" y="252"/>
                  </a:lnTo>
                  <a:lnTo>
                    <a:pt x="252" y="252"/>
                  </a:lnTo>
                  <a:lnTo>
                    <a:pt x="280" y="279"/>
                  </a:lnTo>
                  <a:lnTo>
                    <a:pt x="392" y="279"/>
                  </a:lnTo>
                  <a:lnTo>
                    <a:pt x="447" y="307"/>
                  </a:lnTo>
                  <a:lnTo>
                    <a:pt x="475" y="335"/>
                  </a:lnTo>
                  <a:lnTo>
                    <a:pt x="587" y="363"/>
                  </a:lnTo>
                  <a:cubicBezTo>
                    <a:pt x="643" y="419"/>
                    <a:pt x="698" y="447"/>
                    <a:pt x="754" y="475"/>
                  </a:cubicBezTo>
                  <a:lnTo>
                    <a:pt x="782" y="531"/>
                  </a:lnTo>
                  <a:lnTo>
                    <a:pt x="894" y="614"/>
                  </a:lnTo>
                  <a:lnTo>
                    <a:pt x="922" y="642"/>
                  </a:lnTo>
                  <a:cubicBezTo>
                    <a:pt x="977" y="698"/>
                    <a:pt x="1005" y="754"/>
                    <a:pt x="1033" y="782"/>
                  </a:cubicBezTo>
                  <a:lnTo>
                    <a:pt x="1061" y="810"/>
                  </a:lnTo>
                  <a:cubicBezTo>
                    <a:pt x="1089" y="865"/>
                    <a:pt x="1145" y="921"/>
                    <a:pt x="1173" y="977"/>
                  </a:cubicBezTo>
                  <a:cubicBezTo>
                    <a:pt x="1201" y="1061"/>
                    <a:pt x="1256" y="1116"/>
                    <a:pt x="1284" y="1172"/>
                  </a:cubicBezTo>
                  <a:lnTo>
                    <a:pt x="1284" y="1200"/>
                  </a:lnTo>
                  <a:cubicBezTo>
                    <a:pt x="1312" y="1256"/>
                    <a:pt x="1340" y="1312"/>
                    <a:pt x="1340" y="1368"/>
                  </a:cubicBezTo>
                  <a:lnTo>
                    <a:pt x="1368" y="1395"/>
                  </a:lnTo>
                  <a:cubicBezTo>
                    <a:pt x="1368" y="1451"/>
                    <a:pt x="1396" y="1507"/>
                    <a:pt x="1396" y="1591"/>
                  </a:cubicBezTo>
                  <a:lnTo>
                    <a:pt x="1396" y="1619"/>
                  </a:lnTo>
                  <a:cubicBezTo>
                    <a:pt x="1424" y="1674"/>
                    <a:pt x="1424" y="1730"/>
                    <a:pt x="1424" y="1786"/>
                  </a:cubicBezTo>
                  <a:cubicBezTo>
                    <a:pt x="1424" y="2043"/>
                    <a:pt x="1353" y="2205"/>
                    <a:pt x="1211" y="2295"/>
                  </a:cubicBezTo>
                  <a:lnTo>
                    <a:pt x="1211" y="2295"/>
                  </a:lnTo>
                  <a:lnTo>
                    <a:pt x="1619" y="2065"/>
                  </a:lnTo>
                  <a:cubicBezTo>
                    <a:pt x="1786" y="1981"/>
                    <a:pt x="1870" y="1786"/>
                    <a:pt x="1870" y="1535"/>
                  </a:cubicBezTo>
                  <a:cubicBezTo>
                    <a:pt x="1870" y="1479"/>
                    <a:pt x="1870" y="1423"/>
                    <a:pt x="1842" y="1368"/>
                  </a:cubicBezTo>
                  <a:lnTo>
                    <a:pt x="1842" y="1340"/>
                  </a:lnTo>
                  <a:lnTo>
                    <a:pt x="1842" y="1312"/>
                  </a:lnTo>
                  <a:lnTo>
                    <a:pt x="1842" y="1256"/>
                  </a:lnTo>
                  <a:lnTo>
                    <a:pt x="1814" y="1172"/>
                  </a:lnTo>
                  <a:lnTo>
                    <a:pt x="1814" y="1144"/>
                  </a:lnTo>
                  <a:lnTo>
                    <a:pt x="1786" y="1116"/>
                  </a:lnTo>
                  <a:lnTo>
                    <a:pt x="1786" y="1089"/>
                  </a:lnTo>
                  <a:lnTo>
                    <a:pt x="1759" y="1005"/>
                  </a:lnTo>
                  <a:lnTo>
                    <a:pt x="1731" y="921"/>
                  </a:lnTo>
                  <a:lnTo>
                    <a:pt x="1703" y="865"/>
                  </a:lnTo>
                  <a:lnTo>
                    <a:pt x="1647" y="782"/>
                  </a:lnTo>
                  <a:lnTo>
                    <a:pt x="1619" y="726"/>
                  </a:lnTo>
                  <a:lnTo>
                    <a:pt x="1563" y="642"/>
                  </a:lnTo>
                  <a:lnTo>
                    <a:pt x="1535" y="586"/>
                  </a:lnTo>
                  <a:lnTo>
                    <a:pt x="1507" y="558"/>
                  </a:lnTo>
                  <a:lnTo>
                    <a:pt x="1480" y="531"/>
                  </a:lnTo>
                  <a:lnTo>
                    <a:pt x="1480" y="503"/>
                  </a:lnTo>
                  <a:lnTo>
                    <a:pt x="1396" y="419"/>
                  </a:lnTo>
                  <a:lnTo>
                    <a:pt x="1368" y="391"/>
                  </a:lnTo>
                  <a:lnTo>
                    <a:pt x="1340" y="363"/>
                  </a:lnTo>
                  <a:lnTo>
                    <a:pt x="1312" y="335"/>
                  </a:lnTo>
                  <a:lnTo>
                    <a:pt x="1229" y="252"/>
                  </a:lnTo>
                  <a:lnTo>
                    <a:pt x="1201" y="224"/>
                  </a:lnTo>
                  <a:cubicBezTo>
                    <a:pt x="1145" y="168"/>
                    <a:pt x="1089" y="140"/>
                    <a:pt x="1033" y="112"/>
                  </a:cubicBezTo>
                  <a:lnTo>
                    <a:pt x="922" y="56"/>
                  </a:lnTo>
                  <a:lnTo>
                    <a:pt x="894" y="56"/>
                  </a:lnTo>
                  <a:lnTo>
                    <a:pt x="838" y="28"/>
                  </a:lnTo>
                  <a:lnTo>
                    <a:pt x="810" y="28"/>
                  </a:lnTo>
                  <a:lnTo>
                    <a:pt x="782" y="0"/>
                  </a:lnTo>
                  <a:close/>
                  <a:moveTo>
                    <a:pt x="1211" y="2295"/>
                  </a:moveTo>
                  <a:lnTo>
                    <a:pt x="1173" y="2316"/>
                  </a:lnTo>
                  <a:cubicBezTo>
                    <a:pt x="1186" y="2309"/>
                    <a:pt x="1199" y="2302"/>
                    <a:pt x="1211" y="229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50"/>
            <p:cNvSpPr/>
            <p:nvPr/>
          </p:nvSpPr>
          <p:spPr>
            <a:xfrm>
              <a:off x="5904634" y="1843454"/>
              <a:ext cx="96769" cy="122651"/>
            </a:xfrm>
            <a:custGeom>
              <a:avLst/>
              <a:gdLst/>
              <a:ahLst/>
              <a:cxnLst/>
              <a:rect l="l" t="t" r="r" b="b"/>
              <a:pathLst>
                <a:path w="1675" h="2123" extrusionOk="0">
                  <a:moveTo>
                    <a:pt x="482" y="1"/>
                  </a:moveTo>
                  <a:cubicBezTo>
                    <a:pt x="203" y="1"/>
                    <a:pt x="1" y="217"/>
                    <a:pt x="1" y="578"/>
                  </a:cubicBezTo>
                  <a:cubicBezTo>
                    <a:pt x="1" y="1109"/>
                    <a:pt x="391" y="1750"/>
                    <a:pt x="838" y="2001"/>
                  </a:cubicBezTo>
                  <a:cubicBezTo>
                    <a:pt x="978" y="2084"/>
                    <a:pt x="1108" y="2122"/>
                    <a:pt x="1222" y="2122"/>
                  </a:cubicBezTo>
                  <a:cubicBezTo>
                    <a:pt x="1494" y="2122"/>
                    <a:pt x="1675" y="1901"/>
                    <a:pt x="1675" y="1527"/>
                  </a:cubicBezTo>
                  <a:cubicBezTo>
                    <a:pt x="1675" y="1025"/>
                    <a:pt x="1284" y="383"/>
                    <a:pt x="838" y="104"/>
                  </a:cubicBezTo>
                  <a:cubicBezTo>
                    <a:pt x="712" y="34"/>
                    <a:pt x="591" y="1"/>
                    <a:pt x="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50"/>
            <p:cNvSpPr/>
            <p:nvPr/>
          </p:nvSpPr>
          <p:spPr>
            <a:xfrm>
              <a:off x="6094814" y="1933231"/>
              <a:ext cx="108092" cy="133859"/>
            </a:xfrm>
            <a:custGeom>
              <a:avLst/>
              <a:gdLst/>
              <a:ahLst/>
              <a:cxnLst/>
              <a:rect l="l" t="t" r="r" b="b"/>
              <a:pathLst>
                <a:path w="1871" h="2317" extrusionOk="0">
                  <a:moveTo>
                    <a:pt x="531" y="1"/>
                  </a:moveTo>
                  <a:lnTo>
                    <a:pt x="503" y="29"/>
                  </a:lnTo>
                  <a:lnTo>
                    <a:pt x="475" y="29"/>
                  </a:lnTo>
                  <a:lnTo>
                    <a:pt x="447" y="57"/>
                  </a:lnTo>
                  <a:lnTo>
                    <a:pt x="1" y="308"/>
                  </a:lnTo>
                  <a:lnTo>
                    <a:pt x="57" y="280"/>
                  </a:lnTo>
                  <a:lnTo>
                    <a:pt x="113" y="252"/>
                  </a:lnTo>
                  <a:lnTo>
                    <a:pt x="308" y="252"/>
                  </a:lnTo>
                  <a:lnTo>
                    <a:pt x="336" y="280"/>
                  </a:lnTo>
                  <a:lnTo>
                    <a:pt x="392" y="280"/>
                  </a:lnTo>
                  <a:lnTo>
                    <a:pt x="447" y="308"/>
                  </a:lnTo>
                  <a:lnTo>
                    <a:pt x="475" y="308"/>
                  </a:lnTo>
                  <a:lnTo>
                    <a:pt x="587" y="364"/>
                  </a:lnTo>
                  <a:cubicBezTo>
                    <a:pt x="643" y="392"/>
                    <a:pt x="698" y="419"/>
                    <a:pt x="726" y="475"/>
                  </a:cubicBezTo>
                  <a:lnTo>
                    <a:pt x="782" y="503"/>
                  </a:lnTo>
                  <a:lnTo>
                    <a:pt x="894" y="615"/>
                  </a:lnTo>
                  <a:lnTo>
                    <a:pt x="922" y="643"/>
                  </a:lnTo>
                  <a:cubicBezTo>
                    <a:pt x="950" y="671"/>
                    <a:pt x="1005" y="726"/>
                    <a:pt x="1033" y="782"/>
                  </a:cubicBezTo>
                  <a:lnTo>
                    <a:pt x="1061" y="810"/>
                  </a:lnTo>
                  <a:cubicBezTo>
                    <a:pt x="1089" y="866"/>
                    <a:pt x="1117" y="922"/>
                    <a:pt x="1173" y="977"/>
                  </a:cubicBezTo>
                  <a:cubicBezTo>
                    <a:pt x="1201" y="1033"/>
                    <a:pt x="1229" y="1117"/>
                    <a:pt x="1256" y="1173"/>
                  </a:cubicBezTo>
                  <a:cubicBezTo>
                    <a:pt x="1284" y="1228"/>
                    <a:pt x="1312" y="1312"/>
                    <a:pt x="1340" y="1368"/>
                  </a:cubicBezTo>
                  <a:lnTo>
                    <a:pt x="1340" y="1396"/>
                  </a:lnTo>
                  <a:cubicBezTo>
                    <a:pt x="1368" y="1452"/>
                    <a:pt x="1368" y="1507"/>
                    <a:pt x="1396" y="1563"/>
                  </a:cubicBezTo>
                  <a:lnTo>
                    <a:pt x="1396" y="1591"/>
                  </a:lnTo>
                  <a:cubicBezTo>
                    <a:pt x="1396" y="1675"/>
                    <a:pt x="1424" y="1731"/>
                    <a:pt x="1424" y="1786"/>
                  </a:cubicBezTo>
                  <a:cubicBezTo>
                    <a:pt x="1424" y="2038"/>
                    <a:pt x="1312" y="2233"/>
                    <a:pt x="1173" y="2317"/>
                  </a:cubicBezTo>
                  <a:lnTo>
                    <a:pt x="1619" y="2065"/>
                  </a:lnTo>
                  <a:cubicBezTo>
                    <a:pt x="1759" y="1954"/>
                    <a:pt x="1870" y="1786"/>
                    <a:pt x="1870" y="1535"/>
                  </a:cubicBezTo>
                  <a:cubicBezTo>
                    <a:pt x="1870" y="1480"/>
                    <a:pt x="1842" y="1424"/>
                    <a:pt x="1842" y="1368"/>
                  </a:cubicBezTo>
                  <a:lnTo>
                    <a:pt x="1842" y="1340"/>
                  </a:lnTo>
                  <a:lnTo>
                    <a:pt x="1842" y="1312"/>
                  </a:lnTo>
                  <a:lnTo>
                    <a:pt x="1814" y="1256"/>
                  </a:lnTo>
                  <a:lnTo>
                    <a:pt x="1814" y="1145"/>
                  </a:lnTo>
                  <a:lnTo>
                    <a:pt x="1786" y="1117"/>
                  </a:lnTo>
                  <a:lnTo>
                    <a:pt x="1786" y="1061"/>
                  </a:lnTo>
                  <a:lnTo>
                    <a:pt x="1759" y="977"/>
                  </a:lnTo>
                  <a:lnTo>
                    <a:pt x="1731" y="922"/>
                  </a:lnTo>
                  <a:lnTo>
                    <a:pt x="1703" y="922"/>
                  </a:lnTo>
                  <a:lnTo>
                    <a:pt x="1675" y="838"/>
                  </a:lnTo>
                  <a:lnTo>
                    <a:pt x="1647" y="782"/>
                  </a:lnTo>
                  <a:lnTo>
                    <a:pt x="1619" y="726"/>
                  </a:lnTo>
                  <a:lnTo>
                    <a:pt x="1619" y="698"/>
                  </a:lnTo>
                  <a:lnTo>
                    <a:pt x="1563" y="643"/>
                  </a:lnTo>
                  <a:lnTo>
                    <a:pt x="1507" y="559"/>
                  </a:lnTo>
                  <a:lnTo>
                    <a:pt x="1507" y="531"/>
                  </a:lnTo>
                  <a:lnTo>
                    <a:pt x="1480" y="531"/>
                  </a:lnTo>
                  <a:lnTo>
                    <a:pt x="1452" y="503"/>
                  </a:lnTo>
                  <a:lnTo>
                    <a:pt x="1396" y="419"/>
                  </a:lnTo>
                  <a:lnTo>
                    <a:pt x="1368" y="364"/>
                  </a:lnTo>
                  <a:lnTo>
                    <a:pt x="1340" y="336"/>
                  </a:lnTo>
                  <a:lnTo>
                    <a:pt x="1312" y="308"/>
                  </a:lnTo>
                  <a:lnTo>
                    <a:pt x="1229" y="252"/>
                  </a:lnTo>
                  <a:lnTo>
                    <a:pt x="1173" y="196"/>
                  </a:lnTo>
                  <a:cubicBezTo>
                    <a:pt x="1145" y="168"/>
                    <a:pt x="1089" y="140"/>
                    <a:pt x="1033" y="113"/>
                  </a:cubicBezTo>
                  <a:lnTo>
                    <a:pt x="922" y="57"/>
                  </a:lnTo>
                  <a:lnTo>
                    <a:pt x="894" y="29"/>
                  </a:lnTo>
                  <a:lnTo>
                    <a:pt x="838" y="29"/>
                  </a:lnTo>
                  <a:lnTo>
                    <a:pt x="8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50"/>
            <p:cNvSpPr/>
            <p:nvPr/>
          </p:nvSpPr>
          <p:spPr>
            <a:xfrm>
              <a:off x="6080314" y="1947962"/>
              <a:ext cx="96769" cy="122189"/>
            </a:xfrm>
            <a:custGeom>
              <a:avLst/>
              <a:gdLst/>
              <a:ahLst/>
              <a:cxnLst/>
              <a:rect l="l" t="t" r="r" b="b"/>
              <a:pathLst>
                <a:path w="1675" h="2115" extrusionOk="0">
                  <a:moveTo>
                    <a:pt x="457" y="0"/>
                  </a:moveTo>
                  <a:cubicBezTo>
                    <a:pt x="183" y="0"/>
                    <a:pt x="1" y="208"/>
                    <a:pt x="1" y="583"/>
                  </a:cubicBezTo>
                  <a:cubicBezTo>
                    <a:pt x="1" y="1113"/>
                    <a:pt x="391" y="1755"/>
                    <a:pt x="838" y="2006"/>
                  </a:cubicBezTo>
                  <a:cubicBezTo>
                    <a:pt x="968" y="2079"/>
                    <a:pt x="1094" y="2114"/>
                    <a:pt x="1206" y="2114"/>
                  </a:cubicBezTo>
                  <a:cubicBezTo>
                    <a:pt x="1479" y="2114"/>
                    <a:pt x="1675" y="1907"/>
                    <a:pt x="1675" y="1531"/>
                  </a:cubicBezTo>
                  <a:cubicBezTo>
                    <a:pt x="1675" y="1001"/>
                    <a:pt x="1284" y="360"/>
                    <a:pt x="838" y="109"/>
                  </a:cubicBezTo>
                  <a:cubicBezTo>
                    <a:pt x="699" y="35"/>
                    <a:pt x="570" y="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50"/>
            <p:cNvSpPr/>
            <p:nvPr/>
          </p:nvSpPr>
          <p:spPr>
            <a:xfrm>
              <a:off x="6268934" y="2033175"/>
              <a:ext cx="108035" cy="133859"/>
            </a:xfrm>
            <a:custGeom>
              <a:avLst/>
              <a:gdLst/>
              <a:ahLst/>
              <a:cxnLst/>
              <a:rect l="l" t="t" r="r" b="b"/>
              <a:pathLst>
                <a:path w="1870" h="2317" extrusionOk="0">
                  <a:moveTo>
                    <a:pt x="558" y="1"/>
                  </a:moveTo>
                  <a:lnTo>
                    <a:pt x="530" y="29"/>
                  </a:lnTo>
                  <a:lnTo>
                    <a:pt x="502" y="29"/>
                  </a:lnTo>
                  <a:lnTo>
                    <a:pt x="474" y="56"/>
                  </a:lnTo>
                  <a:lnTo>
                    <a:pt x="446" y="56"/>
                  </a:lnTo>
                  <a:lnTo>
                    <a:pt x="0" y="308"/>
                  </a:lnTo>
                  <a:lnTo>
                    <a:pt x="56" y="280"/>
                  </a:lnTo>
                  <a:lnTo>
                    <a:pt x="112" y="280"/>
                  </a:lnTo>
                  <a:lnTo>
                    <a:pt x="140" y="252"/>
                  </a:lnTo>
                  <a:lnTo>
                    <a:pt x="335" y="252"/>
                  </a:lnTo>
                  <a:lnTo>
                    <a:pt x="363" y="280"/>
                  </a:lnTo>
                  <a:lnTo>
                    <a:pt x="419" y="280"/>
                  </a:lnTo>
                  <a:lnTo>
                    <a:pt x="474" y="308"/>
                  </a:lnTo>
                  <a:lnTo>
                    <a:pt x="502" y="308"/>
                  </a:lnTo>
                  <a:lnTo>
                    <a:pt x="614" y="363"/>
                  </a:lnTo>
                  <a:cubicBezTo>
                    <a:pt x="642" y="391"/>
                    <a:pt x="698" y="419"/>
                    <a:pt x="753" y="475"/>
                  </a:cubicBezTo>
                  <a:lnTo>
                    <a:pt x="809" y="503"/>
                  </a:lnTo>
                  <a:lnTo>
                    <a:pt x="921" y="614"/>
                  </a:lnTo>
                  <a:lnTo>
                    <a:pt x="949" y="642"/>
                  </a:lnTo>
                  <a:cubicBezTo>
                    <a:pt x="977" y="698"/>
                    <a:pt x="1032" y="726"/>
                    <a:pt x="1060" y="782"/>
                  </a:cubicBezTo>
                  <a:lnTo>
                    <a:pt x="1060" y="810"/>
                  </a:lnTo>
                  <a:cubicBezTo>
                    <a:pt x="1116" y="866"/>
                    <a:pt x="1144" y="921"/>
                    <a:pt x="1172" y="977"/>
                  </a:cubicBezTo>
                  <a:lnTo>
                    <a:pt x="1200" y="977"/>
                  </a:lnTo>
                  <a:cubicBezTo>
                    <a:pt x="1228" y="1033"/>
                    <a:pt x="1256" y="1117"/>
                    <a:pt x="1283" y="1172"/>
                  </a:cubicBezTo>
                  <a:cubicBezTo>
                    <a:pt x="1311" y="1228"/>
                    <a:pt x="1339" y="1312"/>
                    <a:pt x="1367" y="1368"/>
                  </a:cubicBezTo>
                  <a:lnTo>
                    <a:pt x="1367" y="1396"/>
                  </a:lnTo>
                  <a:cubicBezTo>
                    <a:pt x="1395" y="1451"/>
                    <a:pt x="1395" y="1507"/>
                    <a:pt x="1423" y="1563"/>
                  </a:cubicBezTo>
                  <a:lnTo>
                    <a:pt x="1423" y="1591"/>
                  </a:lnTo>
                  <a:cubicBezTo>
                    <a:pt x="1423" y="1675"/>
                    <a:pt x="1423" y="1730"/>
                    <a:pt x="1423" y="1786"/>
                  </a:cubicBezTo>
                  <a:cubicBezTo>
                    <a:pt x="1423" y="2037"/>
                    <a:pt x="1339" y="2233"/>
                    <a:pt x="1200" y="2316"/>
                  </a:cubicBezTo>
                  <a:lnTo>
                    <a:pt x="1646" y="2065"/>
                  </a:lnTo>
                  <a:cubicBezTo>
                    <a:pt x="1786" y="1982"/>
                    <a:pt x="1869" y="1786"/>
                    <a:pt x="1869" y="1535"/>
                  </a:cubicBezTo>
                  <a:cubicBezTo>
                    <a:pt x="1869" y="1479"/>
                    <a:pt x="1869" y="1424"/>
                    <a:pt x="1869" y="1368"/>
                  </a:cubicBezTo>
                  <a:lnTo>
                    <a:pt x="1869" y="1340"/>
                  </a:lnTo>
                  <a:lnTo>
                    <a:pt x="1869" y="1312"/>
                  </a:lnTo>
                  <a:lnTo>
                    <a:pt x="1841" y="1256"/>
                  </a:lnTo>
                  <a:lnTo>
                    <a:pt x="1813" y="1145"/>
                  </a:lnTo>
                  <a:lnTo>
                    <a:pt x="1813" y="1117"/>
                  </a:lnTo>
                  <a:lnTo>
                    <a:pt x="1786" y="1061"/>
                  </a:lnTo>
                  <a:lnTo>
                    <a:pt x="1758" y="1005"/>
                  </a:lnTo>
                  <a:lnTo>
                    <a:pt x="1730" y="921"/>
                  </a:lnTo>
                  <a:lnTo>
                    <a:pt x="1702" y="838"/>
                  </a:lnTo>
                  <a:lnTo>
                    <a:pt x="1674" y="782"/>
                  </a:lnTo>
                  <a:lnTo>
                    <a:pt x="1646" y="726"/>
                  </a:lnTo>
                  <a:lnTo>
                    <a:pt x="1618" y="726"/>
                  </a:lnTo>
                  <a:lnTo>
                    <a:pt x="1618" y="698"/>
                  </a:lnTo>
                  <a:lnTo>
                    <a:pt x="1590" y="642"/>
                  </a:lnTo>
                  <a:lnTo>
                    <a:pt x="1534" y="559"/>
                  </a:lnTo>
                  <a:lnTo>
                    <a:pt x="1507" y="531"/>
                  </a:lnTo>
                  <a:lnTo>
                    <a:pt x="1479" y="503"/>
                  </a:lnTo>
                  <a:lnTo>
                    <a:pt x="1423" y="419"/>
                  </a:lnTo>
                  <a:lnTo>
                    <a:pt x="1395" y="391"/>
                  </a:lnTo>
                  <a:lnTo>
                    <a:pt x="1367" y="335"/>
                  </a:lnTo>
                  <a:lnTo>
                    <a:pt x="1311" y="308"/>
                  </a:lnTo>
                  <a:lnTo>
                    <a:pt x="1256" y="252"/>
                  </a:lnTo>
                  <a:lnTo>
                    <a:pt x="1200" y="196"/>
                  </a:lnTo>
                  <a:cubicBezTo>
                    <a:pt x="1144" y="168"/>
                    <a:pt x="1088" y="140"/>
                    <a:pt x="1060" y="112"/>
                  </a:cubicBezTo>
                  <a:lnTo>
                    <a:pt x="949" y="56"/>
                  </a:lnTo>
                  <a:lnTo>
                    <a:pt x="921" y="56"/>
                  </a:lnTo>
                  <a:lnTo>
                    <a:pt x="921" y="29"/>
                  </a:lnTo>
                  <a:lnTo>
                    <a:pt x="865" y="29"/>
                  </a:lnTo>
                  <a:lnTo>
                    <a:pt x="8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50"/>
            <p:cNvSpPr/>
            <p:nvPr/>
          </p:nvSpPr>
          <p:spPr>
            <a:xfrm>
              <a:off x="6255993" y="2047849"/>
              <a:ext cx="95151" cy="122247"/>
            </a:xfrm>
            <a:custGeom>
              <a:avLst/>
              <a:gdLst/>
              <a:ahLst/>
              <a:cxnLst/>
              <a:rect l="l" t="t" r="r" b="b"/>
              <a:pathLst>
                <a:path w="1647" h="2116" extrusionOk="0">
                  <a:moveTo>
                    <a:pt x="457" y="1"/>
                  </a:moveTo>
                  <a:cubicBezTo>
                    <a:pt x="183" y="1"/>
                    <a:pt x="1" y="208"/>
                    <a:pt x="1" y="584"/>
                  </a:cubicBezTo>
                  <a:cubicBezTo>
                    <a:pt x="1" y="1114"/>
                    <a:pt x="364" y="1755"/>
                    <a:pt x="838" y="2006"/>
                  </a:cubicBezTo>
                  <a:cubicBezTo>
                    <a:pt x="968" y="2080"/>
                    <a:pt x="1091" y="2115"/>
                    <a:pt x="1200" y="2115"/>
                  </a:cubicBezTo>
                  <a:cubicBezTo>
                    <a:pt x="1465" y="2115"/>
                    <a:pt x="1647" y="1908"/>
                    <a:pt x="1647" y="1532"/>
                  </a:cubicBezTo>
                  <a:cubicBezTo>
                    <a:pt x="1647" y="1002"/>
                    <a:pt x="1284" y="360"/>
                    <a:pt x="838" y="109"/>
                  </a:cubicBezTo>
                  <a:cubicBezTo>
                    <a:pt x="699" y="36"/>
                    <a:pt x="570" y="1"/>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50"/>
            <p:cNvSpPr/>
            <p:nvPr/>
          </p:nvSpPr>
          <p:spPr>
            <a:xfrm>
              <a:off x="6444613" y="2133119"/>
              <a:ext cx="108035" cy="135419"/>
            </a:xfrm>
            <a:custGeom>
              <a:avLst/>
              <a:gdLst/>
              <a:ahLst/>
              <a:cxnLst/>
              <a:rect l="l" t="t" r="r" b="b"/>
              <a:pathLst>
                <a:path w="1870" h="2344" extrusionOk="0">
                  <a:moveTo>
                    <a:pt x="642" y="0"/>
                  </a:moveTo>
                  <a:lnTo>
                    <a:pt x="586" y="28"/>
                  </a:lnTo>
                  <a:lnTo>
                    <a:pt x="502" y="28"/>
                  </a:lnTo>
                  <a:lnTo>
                    <a:pt x="502" y="56"/>
                  </a:lnTo>
                  <a:lnTo>
                    <a:pt x="446" y="56"/>
                  </a:lnTo>
                  <a:lnTo>
                    <a:pt x="0" y="335"/>
                  </a:lnTo>
                  <a:lnTo>
                    <a:pt x="56" y="307"/>
                  </a:lnTo>
                  <a:lnTo>
                    <a:pt x="84" y="307"/>
                  </a:lnTo>
                  <a:lnTo>
                    <a:pt x="112" y="279"/>
                  </a:lnTo>
                  <a:lnTo>
                    <a:pt x="363" y="279"/>
                  </a:lnTo>
                  <a:lnTo>
                    <a:pt x="391" y="307"/>
                  </a:lnTo>
                  <a:lnTo>
                    <a:pt x="446" y="307"/>
                  </a:lnTo>
                  <a:lnTo>
                    <a:pt x="502" y="335"/>
                  </a:lnTo>
                  <a:lnTo>
                    <a:pt x="586" y="391"/>
                  </a:lnTo>
                  <a:cubicBezTo>
                    <a:pt x="642" y="419"/>
                    <a:pt x="698" y="447"/>
                    <a:pt x="753" y="503"/>
                  </a:cubicBezTo>
                  <a:lnTo>
                    <a:pt x="809" y="530"/>
                  </a:lnTo>
                  <a:lnTo>
                    <a:pt x="893" y="642"/>
                  </a:lnTo>
                  <a:lnTo>
                    <a:pt x="921" y="670"/>
                  </a:lnTo>
                  <a:cubicBezTo>
                    <a:pt x="977" y="698"/>
                    <a:pt x="1004" y="754"/>
                    <a:pt x="1060" y="809"/>
                  </a:cubicBezTo>
                  <a:cubicBezTo>
                    <a:pt x="1116" y="865"/>
                    <a:pt x="1144" y="921"/>
                    <a:pt x="1172" y="1005"/>
                  </a:cubicBezTo>
                  <a:cubicBezTo>
                    <a:pt x="1228" y="1061"/>
                    <a:pt x="1256" y="1116"/>
                    <a:pt x="1283" y="1200"/>
                  </a:cubicBezTo>
                  <a:cubicBezTo>
                    <a:pt x="1311" y="1256"/>
                    <a:pt x="1339" y="1312"/>
                    <a:pt x="1367" y="1395"/>
                  </a:cubicBezTo>
                  <a:cubicBezTo>
                    <a:pt x="1367" y="1479"/>
                    <a:pt x="1395" y="1535"/>
                    <a:pt x="1395" y="1591"/>
                  </a:cubicBezTo>
                  <a:lnTo>
                    <a:pt x="1395" y="1619"/>
                  </a:lnTo>
                  <a:cubicBezTo>
                    <a:pt x="1423" y="1674"/>
                    <a:pt x="1423" y="1730"/>
                    <a:pt x="1423" y="1814"/>
                  </a:cubicBezTo>
                  <a:cubicBezTo>
                    <a:pt x="1423" y="2032"/>
                    <a:pt x="1359" y="2209"/>
                    <a:pt x="1233" y="2306"/>
                  </a:cubicBezTo>
                  <a:lnTo>
                    <a:pt x="1233" y="2306"/>
                  </a:lnTo>
                  <a:lnTo>
                    <a:pt x="1618" y="2065"/>
                  </a:lnTo>
                  <a:cubicBezTo>
                    <a:pt x="1786" y="1981"/>
                    <a:pt x="1869" y="1814"/>
                    <a:pt x="1869" y="1535"/>
                  </a:cubicBezTo>
                  <a:cubicBezTo>
                    <a:pt x="1869" y="1479"/>
                    <a:pt x="1869" y="1423"/>
                    <a:pt x="1869" y="1395"/>
                  </a:cubicBezTo>
                  <a:lnTo>
                    <a:pt x="1841" y="1367"/>
                  </a:lnTo>
                  <a:lnTo>
                    <a:pt x="1841" y="1312"/>
                  </a:lnTo>
                  <a:lnTo>
                    <a:pt x="1841" y="1256"/>
                  </a:lnTo>
                  <a:lnTo>
                    <a:pt x="1813" y="1172"/>
                  </a:lnTo>
                  <a:lnTo>
                    <a:pt x="1813" y="1144"/>
                  </a:lnTo>
                  <a:lnTo>
                    <a:pt x="1813" y="1116"/>
                  </a:lnTo>
                  <a:lnTo>
                    <a:pt x="1786" y="1088"/>
                  </a:lnTo>
                  <a:lnTo>
                    <a:pt x="1758" y="1005"/>
                  </a:lnTo>
                  <a:lnTo>
                    <a:pt x="1730" y="949"/>
                  </a:lnTo>
                  <a:lnTo>
                    <a:pt x="1730" y="921"/>
                  </a:lnTo>
                  <a:lnTo>
                    <a:pt x="1702" y="865"/>
                  </a:lnTo>
                  <a:lnTo>
                    <a:pt x="1646" y="782"/>
                  </a:lnTo>
                  <a:lnTo>
                    <a:pt x="1618" y="726"/>
                  </a:lnTo>
                  <a:lnTo>
                    <a:pt x="1590" y="642"/>
                  </a:lnTo>
                  <a:lnTo>
                    <a:pt x="1534" y="586"/>
                  </a:lnTo>
                  <a:lnTo>
                    <a:pt x="1507" y="558"/>
                  </a:lnTo>
                  <a:lnTo>
                    <a:pt x="1507" y="530"/>
                  </a:lnTo>
                  <a:lnTo>
                    <a:pt x="1479" y="503"/>
                  </a:lnTo>
                  <a:lnTo>
                    <a:pt x="1395" y="419"/>
                  </a:lnTo>
                  <a:lnTo>
                    <a:pt x="1367" y="391"/>
                  </a:lnTo>
                  <a:lnTo>
                    <a:pt x="1339" y="363"/>
                  </a:lnTo>
                  <a:lnTo>
                    <a:pt x="1311" y="335"/>
                  </a:lnTo>
                  <a:lnTo>
                    <a:pt x="1256" y="279"/>
                  </a:lnTo>
                  <a:lnTo>
                    <a:pt x="1200" y="224"/>
                  </a:lnTo>
                  <a:cubicBezTo>
                    <a:pt x="1144" y="196"/>
                    <a:pt x="1088" y="140"/>
                    <a:pt x="1032" y="112"/>
                  </a:cubicBezTo>
                  <a:lnTo>
                    <a:pt x="949" y="56"/>
                  </a:lnTo>
                  <a:lnTo>
                    <a:pt x="893" y="56"/>
                  </a:lnTo>
                  <a:lnTo>
                    <a:pt x="837" y="28"/>
                  </a:lnTo>
                  <a:lnTo>
                    <a:pt x="753" y="28"/>
                  </a:lnTo>
                  <a:lnTo>
                    <a:pt x="725" y="0"/>
                  </a:lnTo>
                  <a:close/>
                  <a:moveTo>
                    <a:pt x="1233" y="2306"/>
                  </a:moveTo>
                  <a:lnTo>
                    <a:pt x="1172" y="2344"/>
                  </a:lnTo>
                  <a:cubicBezTo>
                    <a:pt x="1193" y="2333"/>
                    <a:pt x="1214" y="2320"/>
                    <a:pt x="1233" y="23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50"/>
            <p:cNvSpPr/>
            <p:nvPr/>
          </p:nvSpPr>
          <p:spPr>
            <a:xfrm>
              <a:off x="6431673" y="2148718"/>
              <a:ext cx="95151" cy="122882"/>
            </a:xfrm>
            <a:custGeom>
              <a:avLst/>
              <a:gdLst/>
              <a:ahLst/>
              <a:cxnLst/>
              <a:rect l="l" t="t" r="r" b="b"/>
              <a:pathLst>
                <a:path w="1647" h="2127" extrusionOk="0">
                  <a:moveTo>
                    <a:pt x="444" y="0"/>
                  </a:moveTo>
                  <a:cubicBezTo>
                    <a:pt x="181" y="0"/>
                    <a:pt x="1" y="221"/>
                    <a:pt x="1" y="595"/>
                  </a:cubicBezTo>
                  <a:cubicBezTo>
                    <a:pt x="1" y="1125"/>
                    <a:pt x="364" y="1739"/>
                    <a:pt x="810" y="2018"/>
                  </a:cubicBezTo>
                  <a:cubicBezTo>
                    <a:pt x="948" y="2091"/>
                    <a:pt x="1077" y="2127"/>
                    <a:pt x="1190" y="2127"/>
                  </a:cubicBezTo>
                  <a:cubicBezTo>
                    <a:pt x="1465" y="2127"/>
                    <a:pt x="1647" y="1919"/>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50"/>
            <p:cNvSpPr/>
            <p:nvPr/>
          </p:nvSpPr>
          <p:spPr>
            <a:xfrm>
              <a:off x="5709659" y="2105736"/>
              <a:ext cx="915521" cy="1437784"/>
            </a:xfrm>
            <a:custGeom>
              <a:avLst/>
              <a:gdLst/>
              <a:ahLst/>
              <a:cxnLst/>
              <a:rect l="l" t="t" r="r" b="b"/>
              <a:pathLst>
                <a:path w="15847" h="24887" extrusionOk="0">
                  <a:moveTo>
                    <a:pt x="1339" y="2344"/>
                  </a:moveTo>
                  <a:lnTo>
                    <a:pt x="14452" y="9821"/>
                  </a:lnTo>
                  <a:lnTo>
                    <a:pt x="14480" y="22515"/>
                  </a:lnTo>
                  <a:lnTo>
                    <a:pt x="1367" y="15038"/>
                  </a:lnTo>
                  <a:lnTo>
                    <a:pt x="1339" y="2344"/>
                  </a:lnTo>
                  <a:close/>
                  <a:moveTo>
                    <a:pt x="0" y="0"/>
                  </a:moveTo>
                  <a:lnTo>
                    <a:pt x="28" y="15847"/>
                  </a:lnTo>
                  <a:lnTo>
                    <a:pt x="15847" y="24886"/>
                  </a:lnTo>
                  <a:lnTo>
                    <a:pt x="15819" y="901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50"/>
            <p:cNvSpPr/>
            <p:nvPr/>
          </p:nvSpPr>
          <p:spPr>
            <a:xfrm>
              <a:off x="5787014" y="2241094"/>
              <a:ext cx="759188" cy="1165387"/>
            </a:xfrm>
            <a:custGeom>
              <a:avLst/>
              <a:gdLst/>
              <a:ahLst/>
              <a:cxnLst/>
              <a:rect l="l" t="t" r="r" b="b"/>
              <a:pathLst>
                <a:path w="13141" h="20172" extrusionOk="0">
                  <a:moveTo>
                    <a:pt x="0" y="1"/>
                  </a:moveTo>
                  <a:lnTo>
                    <a:pt x="28" y="12695"/>
                  </a:lnTo>
                  <a:lnTo>
                    <a:pt x="13141" y="20172"/>
                  </a:lnTo>
                  <a:lnTo>
                    <a:pt x="13141" y="16573"/>
                  </a:lnTo>
                  <a:lnTo>
                    <a:pt x="13141" y="15289"/>
                  </a:lnTo>
                  <a:lnTo>
                    <a:pt x="13113" y="7478"/>
                  </a:lnTo>
                  <a:lnTo>
                    <a:pt x="9263" y="5301"/>
                  </a:lnTo>
                  <a:lnTo>
                    <a:pt x="8147" y="466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50"/>
            <p:cNvSpPr/>
            <p:nvPr/>
          </p:nvSpPr>
          <p:spPr>
            <a:xfrm>
              <a:off x="5869221" y="2510251"/>
              <a:ext cx="676978" cy="614179"/>
            </a:xfrm>
            <a:custGeom>
              <a:avLst/>
              <a:gdLst/>
              <a:ahLst/>
              <a:cxnLst/>
              <a:rect l="l" t="t" r="r" b="b"/>
              <a:pathLst>
                <a:path w="11718" h="10631" extrusionOk="0">
                  <a:moveTo>
                    <a:pt x="6724" y="1"/>
                  </a:moveTo>
                  <a:lnTo>
                    <a:pt x="0" y="3879"/>
                  </a:lnTo>
                  <a:lnTo>
                    <a:pt x="11718" y="10630"/>
                  </a:lnTo>
                  <a:lnTo>
                    <a:pt x="11690" y="2819"/>
                  </a:lnTo>
                  <a:lnTo>
                    <a:pt x="7840" y="642"/>
                  </a:lnTo>
                  <a:lnTo>
                    <a:pt x="67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50"/>
            <p:cNvSpPr/>
            <p:nvPr/>
          </p:nvSpPr>
          <p:spPr>
            <a:xfrm>
              <a:off x="5725777" y="1978408"/>
              <a:ext cx="20971" cy="61297"/>
            </a:xfrm>
            <a:custGeom>
              <a:avLst/>
              <a:gdLst/>
              <a:ahLst/>
              <a:cxnLst/>
              <a:rect l="l" t="t" r="r" b="b"/>
              <a:pathLst>
                <a:path w="363" h="1061" extrusionOk="0">
                  <a:moveTo>
                    <a:pt x="363" y="0"/>
                  </a:moveTo>
                  <a:lnTo>
                    <a:pt x="0" y="223"/>
                  </a:lnTo>
                  <a:lnTo>
                    <a:pt x="0" y="1060"/>
                  </a:lnTo>
                  <a:lnTo>
                    <a:pt x="363" y="865"/>
                  </a:lnTo>
                  <a:lnTo>
                    <a:pt x="3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50"/>
            <p:cNvSpPr/>
            <p:nvPr/>
          </p:nvSpPr>
          <p:spPr>
            <a:xfrm>
              <a:off x="5682219" y="1991291"/>
              <a:ext cx="867223" cy="544852"/>
            </a:xfrm>
            <a:custGeom>
              <a:avLst/>
              <a:gdLst/>
              <a:ahLst/>
              <a:cxnLst/>
              <a:rect l="l" t="t" r="r" b="b"/>
              <a:pathLst>
                <a:path w="15011" h="9431" extrusionOk="0">
                  <a:moveTo>
                    <a:pt x="1" y="0"/>
                  </a:moveTo>
                  <a:lnTo>
                    <a:pt x="29" y="865"/>
                  </a:lnTo>
                  <a:lnTo>
                    <a:pt x="15010" y="9430"/>
                  </a:lnTo>
                  <a:lnTo>
                    <a:pt x="15010" y="856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50"/>
            <p:cNvSpPr/>
            <p:nvPr/>
          </p:nvSpPr>
          <p:spPr>
            <a:xfrm>
              <a:off x="6549351" y="2461896"/>
              <a:ext cx="41943" cy="74238"/>
            </a:xfrm>
            <a:custGeom>
              <a:avLst/>
              <a:gdLst/>
              <a:ahLst/>
              <a:cxnLst/>
              <a:rect l="l" t="t" r="r" b="b"/>
              <a:pathLst>
                <a:path w="726" h="1285" extrusionOk="0">
                  <a:moveTo>
                    <a:pt x="726" y="1"/>
                  </a:moveTo>
                  <a:lnTo>
                    <a:pt x="0" y="419"/>
                  </a:lnTo>
                  <a:lnTo>
                    <a:pt x="0" y="1284"/>
                  </a:lnTo>
                  <a:lnTo>
                    <a:pt x="726" y="838"/>
                  </a:lnTo>
                  <a:lnTo>
                    <a:pt x="7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50"/>
            <p:cNvSpPr/>
            <p:nvPr/>
          </p:nvSpPr>
          <p:spPr>
            <a:xfrm>
              <a:off x="5682219" y="1967085"/>
              <a:ext cx="909108" cy="519086"/>
            </a:xfrm>
            <a:custGeom>
              <a:avLst/>
              <a:gdLst/>
              <a:ahLst/>
              <a:cxnLst/>
              <a:rect l="l" t="t" r="r" b="b"/>
              <a:pathLst>
                <a:path w="15736" h="8985" extrusionOk="0">
                  <a:moveTo>
                    <a:pt x="754" y="1"/>
                  </a:moveTo>
                  <a:lnTo>
                    <a:pt x="1" y="419"/>
                  </a:lnTo>
                  <a:lnTo>
                    <a:pt x="15010" y="8984"/>
                  </a:lnTo>
                  <a:lnTo>
                    <a:pt x="15736" y="8566"/>
                  </a:lnTo>
                  <a:lnTo>
                    <a:pt x="15373" y="8343"/>
                  </a:lnTo>
                  <a:lnTo>
                    <a:pt x="15010" y="8566"/>
                  </a:lnTo>
                  <a:lnTo>
                    <a:pt x="754" y="419"/>
                  </a:lnTo>
                  <a:lnTo>
                    <a:pt x="1117" y="196"/>
                  </a:lnTo>
                  <a:lnTo>
                    <a:pt x="7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50"/>
            <p:cNvSpPr/>
            <p:nvPr/>
          </p:nvSpPr>
          <p:spPr>
            <a:xfrm>
              <a:off x="5630687" y="1530334"/>
              <a:ext cx="1058970" cy="647976"/>
            </a:xfrm>
            <a:custGeom>
              <a:avLst/>
              <a:gdLst/>
              <a:ahLst/>
              <a:cxnLst/>
              <a:rect l="l" t="t" r="r" b="b"/>
              <a:pathLst>
                <a:path w="18330" h="11216" extrusionOk="0">
                  <a:moveTo>
                    <a:pt x="0" y="0"/>
                  </a:moveTo>
                  <a:lnTo>
                    <a:pt x="0" y="726"/>
                  </a:lnTo>
                  <a:lnTo>
                    <a:pt x="18330" y="11216"/>
                  </a:lnTo>
                  <a:lnTo>
                    <a:pt x="18330" y="1049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50"/>
            <p:cNvSpPr/>
            <p:nvPr/>
          </p:nvSpPr>
          <p:spPr>
            <a:xfrm>
              <a:off x="5630687" y="985550"/>
              <a:ext cx="1997022" cy="1150886"/>
            </a:xfrm>
            <a:custGeom>
              <a:avLst/>
              <a:gdLst/>
              <a:ahLst/>
              <a:cxnLst/>
              <a:rect l="l" t="t" r="r" b="b"/>
              <a:pathLst>
                <a:path w="34567" h="19921" extrusionOk="0">
                  <a:moveTo>
                    <a:pt x="15958" y="0"/>
                  </a:moveTo>
                  <a:lnTo>
                    <a:pt x="0" y="9430"/>
                  </a:lnTo>
                  <a:lnTo>
                    <a:pt x="18330" y="19920"/>
                  </a:lnTo>
                  <a:lnTo>
                    <a:pt x="34567" y="10658"/>
                  </a:lnTo>
                  <a:lnTo>
                    <a:pt x="159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50"/>
            <p:cNvSpPr/>
            <p:nvPr/>
          </p:nvSpPr>
          <p:spPr>
            <a:xfrm>
              <a:off x="5704807" y="1029052"/>
              <a:ext cx="1848778" cy="1065440"/>
            </a:xfrm>
            <a:custGeom>
              <a:avLst/>
              <a:gdLst/>
              <a:ahLst/>
              <a:cxnLst/>
              <a:rect l="l" t="t" r="r" b="b"/>
              <a:pathLst>
                <a:path w="32001" h="18442" extrusionOk="0">
                  <a:moveTo>
                    <a:pt x="14675" y="1"/>
                  </a:moveTo>
                  <a:lnTo>
                    <a:pt x="0" y="8649"/>
                  </a:lnTo>
                  <a:lnTo>
                    <a:pt x="17047" y="18442"/>
                  </a:lnTo>
                  <a:lnTo>
                    <a:pt x="32001" y="9905"/>
                  </a:lnTo>
                  <a:lnTo>
                    <a:pt x="14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50"/>
            <p:cNvSpPr/>
            <p:nvPr/>
          </p:nvSpPr>
          <p:spPr>
            <a:xfrm>
              <a:off x="5977194" y="1440037"/>
              <a:ext cx="375579" cy="196946"/>
            </a:xfrm>
            <a:custGeom>
              <a:avLst/>
              <a:gdLst/>
              <a:ahLst/>
              <a:cxnLst/>
              <a:rect l="l" t="t" r="r" b="b"/>
              <a:pathLst>
                <a:path w="6501" h="3409" extrusionOk="0">
                  <a:moveTo>
                    <a:pt x="3251" y="126"/>
                  </a:moveTo>
                  <a:cubicBezTo>
                    <a:pt x="3955" y="126"/>
                    <a:pt x="4659" y="280"/>
                    <a:pt x="5190" y="587"/>
                  </a:cubicBezTo>
                  <a:cubicBezTo>
                    <a:pt x="6278" y="1200"/>
                    <a:pt x="6250" y="2205"/>
                    <a:pt x="5190" y="2819"/>
                  </a:cubicBezTo>
                  <a:cubicBezTo>
                    <a:pt x="4639" y="3143"/>
                    <a:pt x="3925" y="3303"/>
                    <a:pt x="3213" y="3303"/>
                  </a:cubicBezTo>
                  <a:cubicBezTo>
                    <a:pt x="2517" y="3303"/>
                    <a:pt x="1822" y="3150"/>
                    <a:pt x="1284" y="2847"/>
                  </a:cubicBezTo>
                  <a:cubicBezTo>
                    <a:pt x="224" y="2205"/>
                    <a:pt x="224" y="1200"/>
                    <a:pt x="1312" y="587"/>
                  </a:cubicBezTo>
                  <a:cubicBezTo>
                    <a:pt x="1842" y="280"/>
                    <a:pt x="2546" y="126"/>
                    <a:pt x="3251" y="126"/>
                  </a:cubicBezTo>
                  <a:close/>
                  <a:moveTo>
                    <a:pt x="3251" y="1"/>
                  </a:moveTo>
                  <a:cubicBezTo>
                    <a:pt x="2497" y="1"/>
                    <a:pt x="1744" y="168"/>
                    <a:pt x="1172" y="503"/>
                  </a:cubicBezTo>
                  <a:cubicBezTo>
                    <a:pt x="0" y="1173"/>
                    <a:pt x="0" y="2261"/>
                    <a:pt x="1144" y="2930"/>
                  </a:cubicBezTo>
                  <a:cubicBezTo>
                    <a:pt x="1710" y="3248"/>
                    <a:pt x="2460" y="3408"/>
                    <a:pt x="3212" y="3408"/>
                  </a:cubicBezTo>
                  <a:cubicBezTo>
                    <a:pt x="3981" y="3408"/>
                    <a:pt x="4751" y="3241"/>
                    <a:pt x="5329" y="2902"/>
                  </a:cubicBezTo>
                  <a:cubicBezTo>
                    <a:pt x="6473" y="2233"/>
                    <a:pt x="6501" y="1173"/>
                    <a:pt x="5329" y="503"/>
                  </a:cubicBezTo>
                  <a:cubicBezTo>
                    <a:pt x="4757" y="168"/>
                    <a:pt x="4004" y="1"/>
                    <a:pt x="3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50"/>
            <p:cNvSpPr/>
            <p:nvPr/>
          </p:nvSpPr>
          <p:spPr>
            <a:xfrm>
              <a:off x="6025547" y="1465052"/>
              <a:ext cx="278868" cy="146915"/>
            </a:xfrm>
            <a:custGeom>
              <a:avLst/>
              <a:gdLst/>
              <a:ahLst/>
              <a:cxnLst/>
              <a:rect l="l" t="t" r="r" b="b"/>
              <a:pathLst>
                <a:path w="4827" h="2543" extrusionOk="0">
                  <a:moveTo>
                    <a:pt x="2414" y="98"/>
                  </a:moveTo>
                  <a:cubicBezTo>
                    <a:pt x="2944" y="98"/>
                    <a:pt x="3474" y="209"/>
                    <a:pt x="3878" y="433"/>
                  </a:cubicBezTo>
                  <a:cubicBezTo>
                    <a:pt x="4659" y="907"/>
                    <a:pt x="4659" y="1660"/>
                    <a:pt x="3850" y="2107"/>
                  </a:cubicBezTo>
                  <a:cubicBezTo>
                    <a:pt x="3446" y="2344"/>
                    <a:pt x="2923" y="2462"/>
                    <a:pt x="2400" y="2462"/>
                  </a:cubicBezTo>
                  <a:cubicBezTo>
                    <a:pt x="1876" y="2462"/>
                    <a:pt x="1353" y="2344"/>
                    <a:pt x="949" y="2107"/>
                  </a:cubicBezTo>
                  <a:cubicBezTo>
                    <a:pt x="168" y="1660"/>
                    <a:pt x="168" y="907"/>
                    <a:pt x="949" y="433"/>
                  </a:cubicBezTo>
                  <a:cubicBezTo>
                    <a:pt x="1353" y="209"/>
                    <a:pt x="1883" y="98"/>
                    <a:pt x="2414" y="98"/>
                  </a:cubicBezTo>
                  <a:close/>
                  <a:moveTo>
                    <a:pt x="2424" y="0"/>
                  </a:moveTo>
                  <a:cubicBezTo>
                    <a:pt x="1863" y="0"/>
                    <a:pt x="1298" y="126"/>
                    <a:pt x="865" y="377"/>
                  </a:cubicBezTo>
                  <a:cubicBezTo>
                    <a:pt x="0" y="879"/>
                    <a:pt x="0" y="1688"/>
                    <a:pt x="837" y="2190"/>
                  </a:cubicBezTo>
                  <a:cubicBezTo>
                    <a:pt x="1264" y="2424"/>
                    <a:pt x="1819" y="2543"/>
                    <a:pt x="2375" y="2543"/>
                  </a:cubicBezTo>
                  <a:cubicBezTo>
                    <a:pt x="2948" y="2543"/>
                    <a:pt x="3523" y="2417"/>
                    <a:pt x="3962" y="2162"/>
                  </a:cubicBezTo>
                  <a:cubicBezTo>
                    <a:pt x="4827" y="1688"/>
                    <a:pt x="4827" y="879"/>
                    <a:pt x="3962" y="377"/>
                  </a:cubicBezTo>
                  <a:cubicBezTo>
                    <a:pt x="3543" y="126"/>
                    <a:pt x="2985" y="0"/>
                    <a:pt x="24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50"/>
            <p:cNvSpPr/>
            <p:nvPr/>
          </p:nvSpPr>
          <p:spPr>
            <a:xfrm>
              <a:off x="6405907" y="1168858"/>
              <a:ext cx="417522" cy="220113"/>
            </a:xfrm>
            <a:custGeom>
              <a:avLst/>
              <a:gdLst/>
              <a:ahLst/>
              <a:cxnLst/>
              <a:rect l="l" t="t" r="r" b="b"/>
              <a:pathLst>
                <a:path w="7227" h="3810" extrusionOk="0">
                  <a:moveTo>
                    <a:pt x="3624" y="147"/>
                  </a:moveTo>
                  <a:cubicBezTo>
                    <a:pt x="4409" y="147"/>
                    <a:pt x="5190" y="315"/>
                    <a:pt x="5776" y="649"/>
                  </a:cubicBezTo>
                  <a:cubicBezTo>
                    <a:pt x="6975" y="1347"/>
                    <a:pt x="6975" y="2463"/>
                    <a:pt x="5776" y="3160"/>
                  </a:cubicBezTo>
                  <a:cubicBezTo>
                    <a:pt x="5176" y="3495"/>
                    <a:pt x="4388" y="3663"/>
                    <a:pt x="3603" y="3663"/>
                  </a:cubicBezTo>
                  <a:cubicBezTo>
                    <a:pt x="2818" y="3663"/>
                    <a:pt x="2037" y="3495"/>
                    <a:pt x="1451" y="3160"/>
                  </a:cubicBezTo>
                  <a:cubicBezTo>
                    <a:pt x="252" y="2463"/>
                    <a:pt x="252" y="1347"/>
                    <a:pt x="1451" y="649"/>
                  </a:cubicBezTo>
                  <a:cubicBezTo>
                    <a:pt x="2051" y="315"/>
                    <a:pt x="2839" y="147"/>
                    <a:pt x="3624" y="147"/>
                  </a:cubicBezTo>
                  <a:close/>
                  <a:moveTo>
                    <a:pt x="3627" y="1"/>
                  </a:moveTo>
                  <a:cubicBezTo>
                    <a:pt x="2790" y="1"/>
                    <a:pt x="1953" y="189"/>
                    <a:pt x="1312" y="566"/>
                  </a:cubicBezTo>
                  <a:cubicBezTo>
                    <a:pt x="28" y="1319"/>
                    <a:pt x="0" y="2519"/>
                    <a:pt x="1284" y="3244"/>
                  </a:cubicBezTo>
                  <a:cubicBezTo>
                    <a:pt x="1926" y="3621"/>
                    <a:pt x="2769" y="3809"/>
                    <a:pt x="3613" y="3809"/>
                  </a:cubicBezTo>
                  <a:cubicBezTo>
                    <a:pt x="4457" y="3809"/>
                    <a:pt x="5301" y="3621"/>
                    <a:pt x="5943" y="3244"/>
                  </a:cubicBezTo>
                  <a:cubicBezTo>
                    <a:pt x="7226" y="2491"/>
                    <a:pt x="7226" y="1291"/>
                    <a:pt x="5943" y="566"/>
                  </a:cubicBezTo>
                  <a:cubicBezTo>
                    <a:pt x="5301" y="189"/>
                    <a:pt x="4464" y="1"/>
                    <a:pt x="3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50"/>
            <p:cNvSpPr/>
            <p:nvPr/>
          </p:nvSpPr>
          <p:spPr>
            <a:xfrm>
              <a:off x="6459114" y="1196704"/>
              <a:ext cx="311105" cy="164421"/>
            </a:xfrm>
            <a:custGeom>
              <a:avLst/>
              <a:gdLst/>
              <a:ahLst/>
              <a:cxnLst/>
              <a:rect l="l" t="t" r="r" b="b"/>
              <a:pathLst>
                <a:path w="5385" h="2846" extrusionOk="0">
                  <a:moveTo>
                    <a:pt x="2730" y="101"/>
                  </a:moveTo>
                  <a:cubicBezTo>
                    <a:pt x="3308" y="101"/>
                    <a:pt x="3884" y="227"/>
                    <a:pt x="4324" y="474"/>
                  </a:cubicBezTo>
                  <a:cubicBezTo>
                    <a:pt x="5217" y="1004"/>
                    <a:pt x="5189" y="1841"/>
                    <a:pt x="4297" y="2344"/>
                  </a:cubicBezTo>
                  <a:cubicBezTo>
                    <a:pt x="3844" y="2612"/>
                    <a:pt x="3248" y="2745"/>
                    <a:pt x="2655" y="2745"/>
                  </a:cubicBezTo>
                  <a:cubicBezTo>
                    <a:pt x="2077" y="2745"/>
                    <a:pt x="1501" y="2619"/>
                    <a:pt x="1060" y="2371"/>
                  </a:cubicBezTo>
                  <a:cubicBezTo>
                    <a:pt x="195" y="1841"/>
                    <a:pt x="195" y="1004"/>
                    <a:pt x="1088" y="502"/>
                  </a:cubicBezTo>
                  <a:cubicBezTo>
                    <a:pt x="1541" y="234"/>
                    <a:pt x="2136" y="101"/>
                    <a:pt x="2730" y="101"/>
                  </a:cubicBezTo>
                  <a:close/>
                  <a:moveTo>
                    <a:pt x="2706" y="0"/>
                  </a:moveTo>
                  <a:cubicBezTo>
                    <a:pt x="2079" y="0"/>
                    <a:pt x="1451" y="140"/>
                    <a:pt x="977" y="419"/>
                  </a:cubicBezTo>
                  <a:cubicBezTo>
                    <a:pt x="0" y="977"/>
                    <a:pt x="0" y="1869"/>
                    <a:pt x="949" y="2427"/>
                  </a:cubicBezTo>
                  <a:cubicBezTo>
                    <a:pt x="1423" y="2706"/>
                    <a:pt x="2051" y="2846"/>
                    <a:pt x="2682" y="2846"/>
                  </a:cubicBezTo>
                  <a:cubicBezTo>
                    <a:pt x="3313" y="2846"/>
                    <a:pt x="3948" y="2706"/>
                    <a:pt x="4436" y="2427"/>
                  </a:cubicBezTo>
                  <a:cubicBezTo>
                    <a:pt x="5385" y="1869"/>
                    <a:pt x="5385" y="977"/>
                    <a:pt x="4436" y="419"/>
                  </a:cubicBezTo>
                  <a:cubicBezTo>
                    <a:pt x="3962" y="140"/>
                    <a:pt x="3334" y="0"/>
                    <a:pt x="2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50"/>
            <p:cNvSpPr/>
            <p:nvPr/>
          </p:nvSpPr>
          <p:spPr>
            <a:xfrm>
              <a:off x="6386554" y="1678806"/>
              <a:ext cx="451377" cy="236578"/>
            </a:xfrm>
            <a:custGeom>
              <a:avLst/>
              <a:gdLst/>
              <a:ahLst/>
              <a:cxnLst/>
              <a:rect l="l" t="t" r="r" b="b"/>
              <a:pathLst>
                <a:path w="7813" h="4095" extrusionOk="0">
                  <a:moveTo>
                    <a:pt x="3917" y="129"/>
                  </a:moveTo>
                  <a:cubicBezTo>
                    <a:pt x="4764" y="129"/>
                    <a:pt x="5608" y="318"/>
                    <a:pt x="6250" y="694"/>
                  </a:cubicBezTo>
                  <a:cubicBezTo>
                    <a:pt x="7533" y="1448"/>
                    <a:pt x="7533" y="2647"/>
                    <a:pt x="6222" y="3401"/>
                  </a:cubicBezTo>
                  <a:cubicBezTo>
                    <a:pt x="5574" y="3767"/>
                    <a:pt x="4721" y="3955"/>
                    <a:pt x="3869" y="3955"/>
                  </a:cubicBezTo>
                  <a:cubicBezTo>
                    <a:pt x="3033" y="3955"/>
                    <a:pt x="2199" y="3774"/>
                    <a:pt x="1563" y="3401"/>
                  </a:cubicBezTo>
                  <a:cubicBezTo>
                    <a:pt x="280" y="2647"/>
                    <a:pt x="280" y="1448"/>
                    <a:pt x="1563" y="694"/>
                  </a:cubicBezTo>
                  <a:cubicBezTo>
                    <a:pt x="2219" y="318"/>
                    <a:pt x="3070" y="129"/>
                    <a:pt x="3917" y="129"/>
                  </a:cubicBezTo>
                  <a:close/>
                  <a:moveTo>
                    <a:pt x="3941" y="0"/>
                  </a:moveTo>
                  <a:cubicBezTo>
                    <a:pt x="3023" y="0"/>
                    <a:pt x="2099" y="203"/>
                    <a:pt x="1396" y="611"/>
                  </a:cubicBezTo>
                  <a:cubicBezTo>
                    <a:pt x="1" y="1392"/>
                    <a:pt x="1" y="2703"/>
                    <a:pt x="1396" y="3512"/>
                  </a:cubicBezTo>
                  <a:cubicBezTo>
                    <a:pt x="2073" y="3899"/>
                    <a:pt x="2970" y="4095"/>
                    <a:pt x="3872" y="4095"/>
                  </a:cubicBezTo>
                  <a:cubicBezTo>
                    <a:pt x="4790" y="4095"/>
                    <a:pt x="5714" y="3892"/>
                    <a:pt x="6417" y="3484"/>
                  </a:cubicBezTo>
                  <a:cubicBezTo>
                    <a:pt x="7785" y="2703"/>
                    <a:pt x="7812" y="1392"/>
                    <a:pt x="6417" y="583"/>
                  </a:cubicBezTo>
                  <a:cubicBezTo>
                    <a:pt x="5740" y="196"/>
                    <a:pt x="4843" y="0"/>
                    <a:pt x="3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50"/>
            <p:cNvSpPr/>
            <p:nvPr/>
          </p:nvSpPr>
          <p:spPr>
            <a:xfrm>
              <a:off x="6442996" y="1708211"/>
              <a:ext cx="336929" cy="177535"/>
            </a:xfrm>
            <a:custGeom>
              <a:avLst/>
              <a:gdLst/>
              <a:ahLst/>
              <a:cxnLst/>
              <a:rect l="l" t="t" r="r" b="b"/>
              <a:pathLst>
                <a:path w="5832" h="3073" extrusionOk="0">
                  <a:moveTo>
                    <a:pt x="2930" y="102"/>
                  </a:moveTo>
                  <a:cubicBezTo>
                    <a:pt x="3564" y="102"/>
                    <a:pt x="4199" y="241"/>
                    <a:pt x="4687" y="520"/>
                  </a:cubicBezTo>
                  <a:cubicBezTo>
                    <a:pt x="5636" y="1078"/>
                    <a:pt x="5636" y="1971"/>
                    <a:pt x="4659" y="2529"/>
                  </a:cubicBezTo>
                  <a:cubicBezTo>
                    <a:pt x="4173" y="2815"/>
                    <a:pt x="3518" y="2962"/>
                    <a:pt x="2868" y="2962"/>
                  </a:cubicBezTo>
                  <a:cubicBezTo>
                    <a:pt x="2249" y="2962"/>
                    <a:pt x="1634" y="2829"/>
                    <a:pt x="1172" y="2557"/>
                  </a:cubicBezTo>
                  <a:cubicBezTo>
                    <a:pt x="223" y="1999"/>
                    <a:pt x="223" y="1078"/>
                    <a:pt x="1172" y="520"/>
                  </a:cubicBezTo>
                  <a:cubicBezTo>
                    <a:pt x="1660" y="241"/>
                    <a:pt x="2295" y="102"/>
                    <a:pt x="2930" y="102"/>
                  </a:cubicBezTo>
                  <a:close/>
                  <a:moveTo>
                    <a:pt x="2953" y="0"/>
                  </a:moveTo>
                  <a:cubicBezTo>
                    <a:pt x="2269" y="0"/>
                    <a:pt x="1582" y="154"/>
                    <a:pt x="1060" y="464"/>
                  </a:cubicBezTo>
                  <a:cubicBezTo>
                    <a:pt x="28" y="1050"/>
                    <a:pt x="0" y="2027"/>
                    <a:pt x="1032" y="2613"/>
                  </a:cubicBezTo>
                  <a:cubicBezTo>
                    <a:pt x="1549" y="2919"/>
                    <a:pt x="2232" y="3073"/>
                    <a:pt x="2916" y="3073"/>
                  </a:cubicBezTo>
                  <a:cubicBezTo>
                    <a:pt x="3599" y="3073"/>
                    <a:pt x="4283" y="2919"/>
                    <a:pt x="4799" y="2613"/>
                  </a:cubicBezTo>
                  <a:cubicBezTo>
                    <a:pt x="5831" y="2027"/>
                    <a:pt x="5831" y="1050"/>
                    <a:pt x="4799" y="436"/>
                  </a:cubicBezTo>
                  <a:cubicBezTo>
                    <a:pt x="4289" y="147"/>
                    <a:pt x="3622" y="0"/>
                    <a:pt x="29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50"/>
            <p:cNvSpPr/>
            <p:nvPr/>
          </p:nvSpPr>
          <p:spPr>
            <a:xfrm>
              <a:off x="6891062" y="1447316"/>
              <a:ext cx="341724" cy="179153"/>
            </a:xfrm>
            <a:custGeom>
              <a:avLst/>
              <a:gdLst/>
              <a:ahLst/>
              <a:cxnLst/>
              <a:rect l="l" t="t" r="r" b="b"/>
              <a:pathLst>
                <a:path w="5915" h="3101" extrusionOk="0">
                  <a:moveTo>
                    <a:pt x="2995" y="101"/>
                  </a:moveTo>
                  <a:cubicBezTo>
                    <a:pt x="3629" y="101"/>
                    <a:pt x="4261" y="241"/>
                    <a:pt x="4743" y="516"/>
                  </a:cubicBezTo>
                  <a:cubicBezTo>
                    <a:pt x="5719" y="1102"/>
                    <a:pt x="5719" y="1995"/>
                    <a:pt x="4715" y="2581"/>
                  </a:cubicBezTo>
                  <a:cubicBezTo>
                    <a:pt x="4227" y="2860"/>
                    <a:pt x="3585" y="3000"/>
                    <a:pt x="2943" y="3000"/>
                  </a:cubicBezTo>
                  <a:cubicBezTo>
                    <a:pt x="2302" y="3000"/>
                    <a:pt x="1660" y="2860"/>
                    <a:pt x="1172" y="2581"/>
                  </a:cubicBezTo>
                  <a:cubicBezTo>
                    <a:pt x="223" y="2023"/>
                    <a:pt x="223" y="1102"/>
                    <a:pt x="1200" y="544"/>
                  </a:cubicBezTo>
                  <a:cubicBezTo>
                    <a:pt x="1694" y="248"/>
                    <a:pt x="2345" y="101"/>
                    <a:pt x="2995" y="101"/>
                  </a:cubicBezTo>
                  <a:close/>
                  <a:moveTo>
                    <a:pt x="2971" y="0"/>
                  </a:moveTo>
                  <a:cubicBezTo>
                    <a:pt x="2281" y="0"/>
                    <a:pt x="1590" y="154"/>
                    <a:pt x="1060" y="461"/>
                  </a:cubicBezTo>
                  <a:cubicBezTo>
                    <a:pt x="0" y="1074"/>
                    <a:pt x="0" y="2051"/>
                    <a:pt x="1060" y="2665"/>
                  </a:cubicBezTo>
                  <a:cubicBezTo>
                    <a:pt x="1570" y="2954"/>
                    <a:pt x="2244" y="3101"/>
                    <a:pt x="2923" y="3101"/>
                  </a:cubicBezTo>
                  <a:cubicBezTo>
                    <a:pt x="3618" y="3101"/>
                    <a:pt x="4318" y="2947"/>
                    <a:pt x="4855" y="2637"/>
                  </a:cubicBezTo>
                  <a:cubicBezTo>
                    <a:pt x="5915" y="2051"/>
                    <a:pt x="5915" y="1047"/>
                    <a:pt x="4882" y="461"/>
                  </a:cubicBezTo>
                  <a:cubicBezTo>
                    <a:pt x="4352" y="154"/>
                    <a:pt x="3662" y="0"/>
                    <a:pt x="29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50"/>
            <p:cNvSpPr/>
            <p:nvPr/>
          </p:nvSpPr>
          <p:spPr>
            <a:xfrm>
              <a:off x="6934563" y="1470656"/>
              <a:ext cx="254719" cy="133859"/>
            </a:xfrm>
            <a:custGeom>
              <a:avLst/>
              <a:gdLst/>
              <a:ahLst/>
              <a:cxnLst/>
              <a:rect l="l" t="t" r="r" b="b"/>
              <a:pathLst>
                <a:path w="4409" h="2317" extrusionOk="0">
                  <a:moveTo>
                    <a:pt x="2218" y="78"/>
                  </a:moveTo>
                  <a:cubicBezTo>
                    <a:pt x="2700" y="78"/>
                    <a:pt x="3181" y="182"/>
                    <a:pt x="3544" y="391"/>
                  </a:cubicBezTo>
                  <a:cubicBezTo>
                    <a:pt x="4269" y="810"/>
                    <a:pt x="4269" y="1480"/>
                    <a:pt x="3516" y="1926"/>
                  </a:cubicBezTo>
                  <a:cubicBezTo>
                    <a:pt x="3153" y="2135"/>
                    <a:pt x="2679" y="2240"/>
                    <a:pt x="2204" y="2240"/>
                  </a:cubicBezTo>
                  <a:cubicBezTo>
                    <a:pt x="1730" y="2240"/>
                    <a:pt x="1256" y="2135"/>
                    <a:pt x="893" y="1926"/>
                  </a:cubicBezTo>
                  <a:cubicBezTo>
                    <a:pt x="140" y="1507"/>
                    <a:pt x="168" y="810"/>
                    <a:pt x="893" y="391"/>
                  </a:cubicBezTo>
                  <a:cubicBezTo>
                    <a:pt x="1256" y="182"/>
                    <a:pt x="1737" y="78"/>
                    <a:pt x="2218" y="78"/>
                  </a:cubicBezTo>
                  <a:close/>
                  <a:moveTo>
                    <a:pt x="2215" y="1"/>
                  </a:moveTo>
                  <a:cubicBezTo>
                    <a:pt x="1702" y="1"/>
                    <a:pt x="1186" y="112"/>
                    <a:pt x="782" y="336"/>
                  </a:cubicBezTo>
                  <a:cubicBezTo>
                    <a:pt x="0" y="782"/>
                    <a:pt x="0" y="1535"/>
                    <a:pt x="782" y="1982"/>
                  </a:cubicBezTo>
                  <a:cubicBezTo>
                    <a:pt x="1172" y="2205"/>
                    <a:pt x="1688" y="2317"/>
                    <a:pt x="2204" y="2317"/>
                  </a:cubicBezTo>
                  <a:cubicBezTo>
                    <a:pt x="2721" y="2317"/>
                    <a:pt x="3237" y="2205"/>
                    <a:pt x="3627" y="1982"/>
                  </a:cubicBezTo>
                  <a:cubicBezTo>
                    <a:pt x="4408" y="1507"/>
                    <a:pt x="4408" y="782"/>
                    <a:pt x="3627" y="336"/>
                  </a:cubicBezTo>
                  <a:cubicBezTo>
                    <a:pt x="3237" y="112"/>
                    <a:pt x="2728" y="1"/>
                    <a:pt x="2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50"/>
            <p:cNvSpPr/>
            <p:nvPr/>
          </p:nvSpPr>
          <p:spPr>
            <a:xfrm>
              <a:off x="6689559" y="1601219"/>
              <a:ext cx="938110" cy="577090"/>
            </a:xfrm>
            <a:custGeom>
              <a:avLst/>
              <a:gdLst/>
              <a:ahLst/>
              <a:cxnLst/>
              <a:rect l="l" t="t" r="r" b="b"/>
              <a:pathLst>
                <a:path w="16238" h="9989" extrusionOk="0">
                  <a:moveTo>
                    <a:pt x="16238" y="1"/>
                  </a:moveTo>
                  <a:lnTo>
                    <a:pt x="1" y="9263"/>
                  </a:lnTo>
                  <a:lnTo>
                    <a:pt x="1" y="9989"/>
                  </a:lnTo>
                  <a:lnTo>
                    <a:pt x="16238" y="670"/>
                  </a:lnTo>
                  <a:lnTo>
                    <a:pt x="16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6" name="Google Shape;269;p41"/>
          <p:cNvGrpSpPr/>
          <p:nvPr/>
        </p:nvGrpSpPr>
        <p:grpSpPr>
          <a:xfrm flipH="1">
            <a:off x="7368761" y="1076457"/>
            <a:ext cx="1244965" cy="2467063"/>
            <a:chOff x="5141125" y="399925"/>
            <a:chExt cx="841875" cy="1668400"/>
          </a:xfrm>
        </p:grpSpPr>
        <p:sp>
          <p:nvSpPr>
            <p:cNvPr id="47" name="Google Shape;270;p41"/>
            <p:cNvSpPr/>
            <p:nvPr/>
          </p:nvSpPr>
          <p:spPr>
            <a:xfrm>
              <a:off x="5579150" y="632175"/>
              <a:ext cx="403850" cy="1422900"/>
            </a:xfrm>
            <a:custGeom>
              <a:avLst/>
              <a:gdLst/>
              <a:ahLst/>
              <a:cxnLst/>
              <a:rect l="l" t="t" r="r" b="b"/>
              <a:pathLst>
                <a:path w="16154" h="56916" extrusionOk="0">
                  <a:moveTo>
                    <a:pt x="16154" y="1"/>
                  </a:moveTo>
                  <a:lnTo>
                    <a:pt x="0" y="9347"/>
                  </a:lnTo>
                  <a:lnTo>
                    <a:pt x="0" y="56915"/>
                  </a:lnTo>
                  <a:lnTo>
                    <a:pt x="16154" y="47597"/>
                  </a:lnTo>
                  <a:lnTo>
                    <a:pt x="161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271;p41"/>
            <p:cNvSpPr/>
            <p:nvPr/>
          </p:nvSpPr>
          <p:spPr>
            <a:xfrm>
              <a:off x="5176000" y="632175"/>
              <a:ext cx="403175" cy="1422900"/>
            </a:xfrm>
            <a:custGeom>
              <a:avLst/>
              <a:gdLst/>
              <a:ahLst/>
              <a:cxnLst/>
              <a:rect l="l" t="t" r="r" b="b"/>
              <a:pathLst>
                <a:path w="16127" h="56916" extrusionOk="0">
                  <a:moveTo>
                    <a:pt x="0" y="1"/>
                  </a:moveTo>
                  <a:lnTo>
                    <a:pt x="0" y="47597"/>
                  </a:lnTo>
                  <a:lnTo>
                    <a:pt x="16126" y="56915"/>
                  </a:lnTo>
                  <a:lnTo>
                    <a:pt x="16126" y="934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272;p41"/>
            <p:cNvSpPr/>
            <p:nvPr/>
          </p:nvSpPr>
          <p:spPr>
            <a:xfrm>
              <a:off x="5176000" y="399925"/>
              <a:ext cx="807000" cy="465950"/>
            </a:xfrm>
            <a:custGeom>
              <a:avLst/>
              <a:gdLst/>
              <a:ahLst/>
              <a:cxnLst/>
              <a:rect l="l" t="t" r="r" b="b"/>
              <a:pathLst>
                <a:path w="32280" h="18638" extrusionOk="0">
                  <a:moveTo>
                    <a:pt x="16210" y="1"/>
                  </a:moveTo>
                  <a:lnTo>
                    <a:pt x="0" y="9291"/>
                  </a:lnTo>
                  <a:lnTo>
                    <a:pt x="16126" y="18637"/>
                  </a:lnTo>
                  <a:lnTo>
                    <a:pt x="32280" y="9291"/>
                  </a:lnTo>
                  <a:lnTo>
                    <a:pt x="162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273;p41"/>
            <p:cNvSpPr/>
            <p:nvPr/>
          </p:nvSpPr>
          <p:spPr>
            <a:xfrm>
              <a:off x="5152275" y="1247350"/>
              <a:ext cx="403875" cy="820975"/>
            </a:xfrm>
            <a:custGeom>
              <a:avLst/>
              <a:gdLst/>
              <a:ahLst/>
              <a:cxnLst/>
              <a:rect l="l" t="t" r="r" b="b"/>
              <a:pathLst>
                <a:path w="16155" h="32839" extrusionOk="0">
                  <a:moveTo>
                    <a:pt x="1" y="1"/>
                  </a:moveTo>
                  <a:lnTo>
                    <a:pt x="1" y="23520"/>
                  </a:lnTo>
                  <a:lnTo>
                    <a:pt x="16154" y="32838"/>
                  </a:lnTo>
                  <a:lnTo>
                    <a:pt x="16154" y="931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274;p41"/>
            <p:cNvSpPr/>
            <p:nvPr/>
          </p:nvSpPr>
          <p:spPr>
            <a:xfrm>
              <a:off x="5556125" y="1471950"/>
              <a:ext cx="13975" cy="596375"/>
            </a:xfrm>
            <a:custGeom>
              <a:avLst/>
              <a:gdLst/>
              <a:ahLst/>
              <a:cxnLst/>
              <a:rect l="l" t="t" r="r" b="b"/>
              <a:pathLst>
                <a:path w="559" h="23855" extrusionOk="0">
                  <a:moveTo>
                    <a:pt x="558" y="0"/>
                  </a:moveTo>
                  <a:lnTo>
                    <a:pt x="0" y="335"/>
                  </a:lnTo>
                  <a:lnTo>
                    <a:pt x="0" y="23854"/>
                  </a:lnTo>
                  <a:lnTo>
                    <a:pt x="558" y="23519"/>
                  </a:lnTo>
                  <a:lnTo>
                    <a:pt x="5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275;p41"/>
            <p:cNvSpPr/>
            <p:nvPr/>
          </p:nvSpPr>
          <p:spPr>
            <a:xfrm>
              <a:off x="5152275" y="1239000"/>
              <a:ext cx="417825" cy="241350"/>
            </a:xfrm>
            <a:custGeom>
              <a:avLst/>
              <a:gdLst/>
              <a:ahLst/>
              <a:cxnLst/>
              <a:rect l="l" t="t" r="r" b="b"/>
              <a:pathLst>
                <a:path w="16713" h="9654" extrusionOk="0">
                  <a:moveTo>
                    <a:pt x="587" y="0"/>
                  </a:moveTo>
                  <a:lnTo>
                    <a:pt x="1" y="335"/>
                  </a:lnTo>
                  <a:lnTo>
                    <a:pt x="16154" y="9653"/>
                  </a:lnTo>
                  <a:lnTo>
                    <a:pt x="16712" y="9318"/>
                  </a:lnTo>
                  <a:lnTo>
                    <a:pt x="5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276;p41"/>
            <p:cNvSpPr/>
            <p:nvPr/>
          </p:nvSpPr>
          <p:spPr>
            <a:xfrm>
              <a:off x="5152275" y="645450"/>
              <a:ext cx="403875" cy="820950"/>
            </a:xfrm>
            <a:custGeom>
              <a:avLst/>
              <a:gdLst/>
              <a:ahLst/>
              <a:cxnLst/>
              <a:rect l="l" t="t" r="r" b="b"/>
              <a:pathLst>
                <a:path w="16155" h="32838" extrusionOk="0">
                  <a:moveTo>
                    <a:pt x="1" y="0"/>
                  </a:moveTo>
                  <a:lnTo>
                    <a:pt x="1" y="23519"/>
                  </a:lnTo>
                  <a:lnTo>
                    <a:pt x="16154" y="32837"/>
                  </a:lnTo>
                  <a:lnTo>
                    <a:pt x="16154" y="93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277;p41"/>
            <p:cNvSpPr/>
            <p:nvPr/>
          </p:nvSpPr>
          <p:spPr>
            <a:xfrm>
              <a:off x="5556125" y="870025"/>
              <a:ext cx="13975" cy="596375"/>
            </a:xfrm>
            <a:custGeom>
              <a:avLst/>
              <a:gdLst/>
              <a:ahLst/>
              <a:cxnLst/>
              <a:rect l="l" t="t" r="r" b="b"/>
              <a:pathLst>
                <a:path w="559" h="23855" extrusionOk="0">
                  <a:moveTo>
                    <a:pt x="558" y="1"/>
                  </a:moveTo>
                  <a:lnTo>
                    <a:pt x="0" y="335"/>
                  </a:lnTo>
                  <a:lnTo>
                    <a:pt x="0" y="23854"/>
                  </a:lnTo>
                  <a:lnTo>
                    <a:pt x="558" y="23519"/>
                  </a:lnTo>
                  <a:lnTo>
                    <a:pt x="5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278;p41"/>
            <p:cNvSpPr/>
            <p:nvPr/>
          </p:nvSpPr>
          <p:spPr>
            <a:xfrm>
              <a:off x="5152275" y="637075"/>
              <a:ext cx="417825" cy="241350"/>
            </a:xfrm>
            <a:custGeom>
              <a:avLst/>
              <a:gdLst/>
              <a:ahLst/>
              <a:cxnLst/>
              <a:rect l="l" t="t" r="r" b="b"/>
              <a:pathLst>
                <a:path w="16713" h="9654" extrusionOk="0">
                  <a:moveTo>
                    <a:pt x="587" y="0"/>
                  </a:moveTo>
                  <a:lnTo>
                    <a:pt x="1" y="335"/>
                  </a:lnTo>
                  <a:lnTo>
                    <a:pt x="16154" y="9653"/>
                  </a:lnTo>
                  <a:lnTo>
                    <a:pt x="16712" y="9319"/>
                  </a:lnTo>
                  <a:lnTo>
                    <a:pt x="5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279;p41"/>
            <p:cNvSpPr/>
            <p:nvPr/>
          </p:nvSpPr>
          <p:spPr>
            <a:xfrm>
              <a:off x="5292475" y="851200"/>
              <a:ext cx="101150" cy="122775"/>
            </a:xfrm>
            <a:custGeom>
              <a:avLst/>
              <a:gdLst/>
              <a:ahLst/>
              <a:cxnLst/>
              <a:rect l="l" t="t" r="r" b="b"/>
              <a:pathLst>
                <a:path w="4046" h="4911" extrusionOk="0">
                  <a:moveTo>
                    <a:pt x="1" y="0"/>
                  </a:moveTo>
                  <a:lnTo>
                    <a:pt x="1" y="2567"/>
                  </a:lnTo>
                  <a:lnTo>
                    <a:pt x="4046" y="4911"/>
                  </a:lnTo>
                  <a:lnTo>
                    <a:pt x="4046" y="231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280;p41"/>
            <p:cNvSpPr/>
            <p:nvPr/>
          </p:nvSpPr>
          <p:spPr>
            <a:xfrm>
              <a:off x="5152975" y="1210400"/>
              <a:ext cx="6300" cy="17450"/>
            </a:xfrm>
            <a:custGeom>
              <a:avLst/>
              <a:gdLst/>
              <a:ahLst/>
              <a:cxnLst/>
              <a:rect l="l" t="t" r="r" b="b"/>
              <a:pathLst>
                <a:path w="252" h="698" extrusionOk="0">
                  <a:moveTo>
                    <a:pt x="252" y="0"/>
                  </a:moveTo>
                  <a:lnTo>
                    <a:pt x="1" y="140"/>
                  </a:lnTo>
                  <a:lnTo>
                    <a:pt x="1" y="698"/>
                  </a:lnTo>
                  <a:lnTo>
                    <a:pt x="252" y="558"/>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281;p41"/>
            <p:cNvSpPr/>
            <p:nvPr/>
          </p:nvSpPr>
          <p:spPr>
            <a:xfrm>
              <a:off x="5141125" y="1213875"/>
              <a:ext cx="123475" cy="85825"/>
            </a:xfrm>
            <a:custGeom>
              <a:avLst/>
              <a:gdLst/>
              <a:ahLst/>
              <a:cxnLst/>
              <a:rect l="l" t="t" r="r" b="b"/>
              <a:pathLst>
                <a:path w="4939" h="3433" extrusionOk="0">
                  <a:moveTo>
                    <a:pt x="0" y="1"/>
                  </a:moveTo>
                  <a:lnTo>
                    <a:pt x="0" y="559"/>
                  </a:lnTo>
                  <a:lnTo>
                    <a:pt x="4939" y="3432"/>
                  </a:lnTo>
                  <a:lnTo>
                    <a:pt x="4939" y="287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282;p41"/>
            <p:cNvSpPr/>
            <p:nvPr/>
          </p:nvSpPr>
          <p:spPr>
            <a:xfrm>
              <a:off x="5264575" y="1278050"/>
              <a:ext cx="12575" cy="21650"/>
            </a:xfrm>
            <a:custGeom>
              <a:avLst/>
              <a:gdLst/>
              <a:ahLst/>
              <a:cxnLst/>
              <a:rect l="l" t="t" r="r" b="b"/>
              <a:pathLst>
                <a:path w="503" h="866" extrusionOk="0">
                  <a:moveTo>
                    <a:pt x="503" y="1"/>
                  </a:moveTo>
                  <a:lnTo>
                    <a:pt x="1" y="307"/>
                  </a:lnTo>
                  <a:lnTo>
                    <a:pt x="1" y="865"/>
                  </a:lnTo>
                  <a:lnTo>
                    <a:pt x="503" y="559"/>
                  </a:lnTo>
                  <a:lnTo>
                    <a:pt x="5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283;p41"/>
            <p:cNvSpPr/>
            <p:nvPr/>
          </p:nvSpPr>
          <p:spPr>
            <a:xfrm>
              <a:off x="5141125" y="1206900"/>
              <a:ext cx="136025" cy="78850"/>
            </a:xfrm>
            <a:custGeom>
              <a:avLst/>
              <a:gdLst/>
              <a:ahLst/>
              <a:cxnLst/>
              <a:rect l="l" t="t" r="r" b="b"/>
              <a:pathLst>
                <a:path w="5441" h="3154" extrusionOk="0">
                  <a:moveTo>
                    <a:pt x="475" y="1"/>
                  </a:moveTo>
                  <a:lnTo>
                    <a:pt x="0" y="280"/>
                  </a:lnTo>
                  <a:lnTo>
                    <a:pt x="4939" y="3153"/>
                  </a:lnTo>
                  <a:lnTo>
                    <a:pt x="5441" y="2847"/>
                  </a:lnTo>
                  <a:lnTo>
                    <a:pt x="5190" y="2707"/>
                  </a:lnTo>
                  <a:lnTo>
                    <a:pt x="4939" y="2847"/>
                  </a:lnTo>
                  <a:lnTo>
                    <a:pt x="475" y="280"/>
                  </a:lnTo>
                  <a:lnTo>
                    <a:pt x="726" y="140"/>
                  </a:ln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284;p41"/>
            <p:cNvSpPr/>
            <p:nvPr/>
          </p:nvSpPr>
          <p:spPr>
            <a:xfrm>
              <a:off x="5152975" y="1259925"/>
              <a:ext cx="6300" cy="18150"/>
            </a:xfrm>
            <a:custGeom>
              <a:avLst/>
              <a:gdLst/>
              <a:ahLst/>
              <a:cxnLst/>
              <a:rect l="l" t="t" r="r" b="b"/>
              <a:pathLst>
                <a:path w="252" h="726" extrusionOk="0">
                  <a:moveTo>
                    <a:pt x="252" y="0"/>
                  </a:moveTo>
                  <a:lnTo>
                    <a:pt x="1" y="140"/>
                  </a:lnTo>
                  <a:lnTo>
                    <a:pt x="1" y="726"/>
                  </a:lnTo>
                  <a:lnTo>
                    <a:pt x="252" y="558"/>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285;p41"/>
            <p:cNvSpPr/>
            <p:nvPr/>
          </p:nvSpPr>
          <p:spPr>
            <a:xfrm>
              <a:off x="5141125" y="1263400"/>
              <a:ext cx="123475" cy="85825"/>
            </a:xfrm>
            <a:custGeom>
              <a:avLst/>
              <a:gdLst/>
              <a:ahLst/>
              <a:cxnLst/>
              <a:rect l="l" t="t" r="r" b="b"/>
              <a:pathLst>
                <a:path w="4939" h="3433" extrusionOk="0">
                  <a:moveTo>
                    <a:pt x="0" y="1"/>
                  </a:moveTo>
                  <a:lnTo>
                    <a:pt x="0" y="587"/>
                  </a:lnTo>
                  <a:lnTo>
                    <a:pt x="4939" y="3432"/>
                  </a:lnTo>
                  <a:lnTo>
                    <a:pt x="4939" y="287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286;p41"/>
            <p:cNvSpPr/>
            <p:nvPr/>
          </p:nvSpPr>
          <p:spPr>
            <a:xfrm>
              <a:off x="5264575" y="1328275"/>
              <a:ext cx="12575" cy="20950"/>
            </a:xfrm>
            <a:custGeom>
              <a:avLst/>
              <a:gdLst/>
              <a:ahLst/>
              <a:cxnLst/>
              <a:rect l="l" t="t" r="r" b="b"/>
              <a:pathLst>
                <a:path w="503" h="838" extrusionOk="0">
                  <a:moveTo>
                    <a:pt x="503" y="0"/>
                  </a:moveTo>
                  <a:lnTo>
                    <a:pt x="1" y="279"/>
                  </a:lnTo>
                  <a:lnTo>
                    <a:pt x="1" y="837"/>
                  </a:lnTo>
                  <a:lnTo>
                    <a:pt x="503" y="558"/>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287;p41"/>
            <p:cNvSpPr/>
            <p:nvPr/>
          </p:nvSpPr>
          <p:spPr>
            <a:xfrm>
              <a:off x="5141125" y="1256425"/>
              <a:ext cx="136025" cy="78850"/>
            </a:xfrm>
            <a:custGeom>
              <a:avLst/>
              <a:gdLst/>
              <a:ahLst/>
              <a:cxnLst/>
              <a:rect l="l" t="t" r="r" b="b"/>
              <a:pathLst>
                <a:path w="5441" h="3154" extrusionOk="0">
                  <a:moveTo>
                    <a:pt x="475" y="1"/>
                  </a:moveTo>
                  <a:lnTo>
                    <a:pt x="0" y="280"/>
                  </a:lnTo>
                  <a:lnTo>
                    <a:pt x="4939" y="3153"/>
                  </a:lnTo>
                  <a:lnTo>
                    <a:pt x="5441" y="2874"/>
                  </a:lnTo>
                  <a:lnTo>
                    <a:pt x="5190" y="2735"/>
                  </a:lnTo>
                  <a:lnTo>
                    <a:pt x="4939" y="2874"/>
                  </a:lnTo>
                  <a:lnTo>
                    <a:pt x="475" y="280"/>
                  </a:lnTo>
                  <a:lnTo>
                    <a:pt x="726" y="140"/>
                  </a:ln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99"/>
                                        </p:tgtEl>
                                        <p:attrNameLst>
                                          <p:attrName>style.visibility</p:attrName>
                                        </p:attrNameLst>
                                      </p:cBhvr>
                                      <p:to>
                                        <p:strVal val="visible"/>
                                      </p:to>
                                    </p:set>
                                    <p:animEffect transition="in" filter="fade">
                                      <p:cBhvr>
                                        <p:cTn id="7" dur="1000"/>
                                        <p:tgtEl>
                                          <p:spTgt spid="699"/>
                                        </p:tgtEl>
                                      </p:cBhvr>
                                    </p:animEffect>
                                    <p:anim calcmode="lin" valueType="num">
                                      <p:cBhvr>
                                        <p:cTn id="8" dur="1000" fill="hold"/>
                                        <p:tgtEl>
                                          <p:spTgt spid="699"/>
                                        </p:tgtEl>
                                        <p:attrNameLst>
                                          <p:attrName>ppt_x</p:attrName>
                                        </p:attrNameLst>
                                      </p:cBhvr>
                                      <p:tavLst>
                                        <p:tav tm="0">
                                          <p:val>
                                            <p:strVal val="#ppt_x"/>
                                          </p:val>
                                        </p:tav>
                                        <p:tav tm="100000">
                                          <p:val>
                                            <p:strVal val="#ppt_x"/>
                                          </p:val>
                                        </p:tav>
                                      </p:tavLst>
                                    </p:anim>
                                    <p:anim calcmode="lin" valueType="num">
                                      <p:cBhvr>
                                        <p:cTn id="9" dur="1000" fill="hold"/>
                                        <p:tgtEl>
                                          <p:spTgt spid="69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97"/>
                                        </p:tgtEl>
                                        <p:attrNameLst>
                                          <p:attrName>style.visibility</p:attrName>
                                        </p:attrNameLst>
                                      </p:cBhvr>
                                      <p:to>
                                        <p:strVal val="visible"/>
                                      </p:to>
                                    </p:set>
                                    <p:animEffect transition="in" filter="fade">
                                      <p:cBhvr>
                                        <p:cTn id="12" dur="1000"/>
                                        <p:tgtEl>
                                          <p:spTgt spid="697"/>
                                        </p:tgtEl>
                                      </p:cBhvr>
                                    </p:animEffect>
                                    <p:anim calcmode="lin" valueType="num">
                                      <p:cBhvr>
                                        <p:cTn id="13" dur="1000" fill="hold"/>
                                        <p:tgtEl>
                                          <p:spTgt spid="697"/>
                                        </p:tgtEl>
                                        <p:attrNameLst>
                                          <p:attrName>ppt_x</p:attrName>
                                        </p:attrNameLst>
                                      </p:cBhvr>
                                      <p:tavLst>
                                        <p:tav tm="0">
                                          <p:val>
                                            <p:strVal val="#ppt_x"/>
                                          </p:val>
                                        </p:tav>
                                        <p:tav tm="100000">
                                          <p:val>
                                            <p:strVal val="#ppt_x"/>
                                          </p:val>
                                        </p:tav>
                                      </p:tavLst>
                                    </p:anim>
                                    <p:anim calcmode="lin" valueType="num">
                                      <p:cBhvr>
                                        <p:cTn id="14" dur="1000" fill="hold"/>
                                        <p:tgtEl>
                                          <p:spTgt spid="697"/>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700"/>
                                        </p:tgtEl>
                                        <p:attrNameLst>
                                          <p:attrName>style.visibility</p:attrName>
                                        </p:attrNameLst>
                                      </p:cBhvr>
                                      <p:to>
                                        <p:strVal val="visible"/>
                                      </p:to>
                                    </p:set>
                                    <p:animEffect transition="in" filter="fade">
                                      <p:cBhvr>
                                        <p:cTn id="17" dur="1000"/>
                                        <p:tgtEl>
                                          <p:spTgt spid="700"/>
                                        </p:tgtEl>
                                      </p:cBhvr>
                                    </p:animEffect>
                                    <p:anim calcmode="lin" valueType="num">
                                      <p:cBhvr>
                                        <p:cTn id="18" dur="1000" fill="hold"/>
                                        <p:tgtEl>
                                          <p:spTgt spid="700"/>
                                        </p:tgtEl>
                                        <p:attrNameLst>
                                          <p:attrName>ppt_x</p:attrName>
                                        </p:attrNameLst>
                                      </p:cBhvr>
                                      <p:tavLst>
                                        <p:tav tm="0">
                                          <p:val>
                                            <p:strVal val="#ppt_x"/>
                                          </p:val>
                                        </p:tav>
                                        <p:tav tm="100000">
                                          <p:val>
                                            <p:strVal val="#ppt_x"/>
                                          </p:val>
                                        </p:tav>
                                      </p:tavLst>
                                    </p:anim>
                                    <p:anim calcmode="lin" valueType="num">
                                      <p:cBhvr>
                                        <p:cTn id="19" dur="1000" fill="hold"/>
                                        <p:tgtEl>
                                          <p:spTgt spid="70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701"/>
                                        </p:tgtEl>
                                        <p:attrNameLst>
                                          <p:attrName>style.visibility</p:attrName>
                                        </p:attrNameLst>
                                      </p:cBhvr>
                                      <p:to>
                                        <p:strVal val="visible"/>
                                      </p:to>
                                    </p:set>
                                    <p:animEffect transition="in" filter="fade">
                                      <p:cBhvr>
                                        <p:cTn id="22" dur="1000"/>
                                        <p:tgtEl>
                                          <p:spTgt spid="701"/>
                                        </p:tgtEl>
                                      </p:cBhvr>
                                    </p:animEffect>
                                    <p:anim calcmode="lin" valueType="num">
                                      <p:cBhvr>
                                        <p:cTn id="23" dur="1000" fill="hold"/>
                                        <p:tgtEl>
                                          <p:spTgt spid="701"/>
                                        </p:tgtEl>
                                        <p:attrNameLst>
                                          <p:attrName>ppt_x</p:attrName>
                                        </p:attrNameLst>
                                      </p:cBhvr>
                                      <p:tavLst>
                                        <p:tav tm="0">
                                          <p:val>
                                            <p:strVal val="#ppt_x"/>
                                          </p:val>
                                        </p:tav>
                                        <p:tav tm="100000">
                                          <p:val>
                                            <p:strVal val="#ppt_x"/>
                                          </p:val>
                                        </p:tav>
                                      </p:tavLst>
                                    </p:anim>
                                    <p:anim calcmode="lin" valueType="num">
                                      <p:cBhvr>
                                        <p:cTn id="24" dur="1000" fill="hold"/>
                                        <p:tgtEl>
                                          <p:spTgt spid="701"/>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702"/>
                                        </p:tgtEl>
                                        <p:attrNameLst>
                                          <p:attrName>style.visibility</p:attrName>
                                        </p:attrNameLst>
                                      </p:cBhvr>
                                      <p:to>
                                        <p:strVal val="visible"/>
                                      </p:to>
                                    </p:set>
                                    <p:animEffect transition="in" filter="fade">
                                      <p:cBhvr>
                                        <p:cTn id="27" dur="1000"/>
                                        <p:tgtEl>
                                          <p:spTgt spid="702"/>
                                        </p:tgtEl>
                                      </p:cBhvr>
                                    </p:animEffect>
                                    <p:anim calcmode="lin" valueType="num">
                                      <p:cBhvr>
                                        <p:cTn id="28" dur="1000" fill="hold"/>
                                        <p:tgtEl>
                                          <p:spTgt spid="702"/>
                                        </p:tgtEl>
                                        <p:attrNameLst>
                                          <p:attrName>ppt_x</p:attrName>
                                        </p:attrNameLst>
                                      </p:cBhvr>
                                      <p:tavLst>
                                        <p:tav tm="0">
                                          <p:val>
                                            <p:strVal val="#ppt_x"/>
                                          </p:val>
                                        </p:tav>
                                        <p:tav tm="100000">
                                          <p:val>
                                            <p:strVal val="#ppt_x"/>
                                          </p:val>
                                        </p:tav>
                                      </p:tavLst>
                                    </p:anim>
                                    <p:anim calcmode="lin" valueType="num">
                                      <p:cBhvr>
                                        <p:cTn id="29" dur="1000" fill="hold"/>
                                        <p:tgtEl>
                                          <p:spTgt spid="70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1000"/>
                                        <p:tgtEl>
                                          <p:spTgt spid="46"/>
                                        </p:tgtEl>
                                      </p:cBhvr>
                                    </p:animEffect>
                                    <p:anim calcmode="lin" valueType="num">
                                      <p:cBhvr>
                                        <p:cTn id="33" dur="1000" fill="hold"/>
                                        <p:tgtEl>
                                          <p:spTgt spid="46"/>
                                        </p:tgtEl>
                                        <p:attrNameLst>
                                          <p:attrName>ppt_x</p:attrName>
                                        </p:attrNameLst>
                                      </p:cBhvr>
                                      <p:tavLst>
                                        <p:tav tm="0">
                                          <p:val>
                                            <p:strVal val="#ppt_x"/>
                                          </p:val>
                                        </p:tav>
                                        <p:tav tm="100000">
                                          <p:val>
                                            <p:strVal val="#ppt_x"/>
                                          </p:val>
                                        </p:tav>
                                      </p:tavLst>
                                    </p:anim>
                                    <p:anim calcmode="lin" valueType="num">
                                      <p:cBhvr>
                                        <p:cTn id="34"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9" grpId="0"/>
      <p:bldP spid="697" grpId="0"/>
      <p:bldP spid="701" grpId="0" animBg="1"/>
      <p:bldP spid="699" grpId="1"/>
      <p:bldP spid="697" grpId="1"/>
      <p:bldP spid="701"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8" name="Google Shape;948;p57"/>
          <p:cNvSpPr txBox="1"/>
          <p:nvPr/>
        </p:nvSpPr>
        <p:spPr>
          <a:xfrm>
            <a:off x="4754879" y="3017608"/>
            <a:ext cx="3030300" cy="270000"/>
          </a:xfrm>
          <a:prstGeom prst="rect">
            <a:avLst/>
          </a:prstGeom>
          <a:noFill/>
          <a:ln>
            <a:noFill/>
          </a:ln>
        </p:spPr>
        <p:txBody>
          <a:bodyPr spcFirstLastPara="1" wrap="square" lIns="91425" tIns="91425" rIns="91425" bIns="91425" anchor="ctr" anchorCtr="0">
            <a:noAutofit/>
          </a:bodyPr>
          <a:lstStyle/>
          <a:p>
            <a:pPr lvl="0">
              <a:spcAft>
                <a:spcPts val="1200"/>
              </a:spcAft>
            </a:pPr>
            <a:r>
              <a:rPr lang="fr-FR" sz="1200" dirty="0">
                <a:solidFill>
                  <a:schemeClr val="dk1"/>
                </a:solidFill>
                <a:latin typeface="Lexend"/>
                <a:ea typeface="Lexend"/>
                <a:cs typeface="Lexend"/>
              </a:rPr>
              <a:t>- </a:t>
            </a:r>
            <a:r>
              <a:rPr lang="fr-FR" sz="1200" dirty="0" smtClean="0">
                <a:solidFill>
                  <a:schemeClr val="dk1"/>
                </a:solidFill>
                <a:latin typeface="Lexend"/>
                <a:ea typeface="Lexend"/>
                <a:cs typeface="Lexend"/>
              </a:rPr>
              <a:t>Affichage </a:t>
            </a:r>
            <a:r>
              <a:rPr lang="fr-FR" sz="1200" dirty="0">
                <a:solidFill>
                  <a:schemeClr val="dk1"/>
                </a:solidFill>
                <a:latin typeface="Lexend"/>
                <a:ea typeface="Lexend"/>
                <a:cs typeface="Lexend"/>
              </a:rPr>
              <a:t>des clients existants dans la base de données. </a:t>
            </a:r>
            <a:endParaRPr lang="fr-FR" sz="1200" dirty="0" smtClean="0">
              <a:solidFill>
                <a:schemeClr val="dk1"/>
              </a:solidFill>
              <a:latin typeface="Lexend"/>
              <a:ea typeface="Lexend"/>
              <a:cs typeface="Lexend"/>
            </a:endParaRPr>
          </a:p>
          <a:p>
            <a:pPr lvl="0">
              <a:spcAft>
                <a:spcPts val="1200"/>
              </a:spcAft>
            </a:pP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Afficher la liste complète des clients</a:t>
            </a:r>
            <a:r>
              <a:rPr lang="fr-FR" sz="1200" dirty="0" smtClean="0">
                <a:solidFill>
                  <a:schemeClr val="dk1"/>
                </a:solidFill>
                <a:latin typeface="Lexend"/>
                <a:ea typeface="Lexend"/>
                <a:cs typeface="Lexend"/>
              </a:rPr>
              <a:t>.</a:t>
            </a:r>
            <a:endParaRPr lang="fr-FR" sz="1200" dirty="0" smtClean="0">
              <a:solidFill>
                <a:schemeClr val="dk1"/>
              </a:solidFill>
              <a:latin typeface="Lexend"/>
              <a:ea typeface="Lexend"/>
              <a:cs typeface="Lexend"/>
            </a:endParaRPr>
          </a:p>
          <a:p>
            <a:pPr lvl="0">
              <a:spcAft>
                <a:spcPts val="1200"/>
              </a:spcAft>
            </a:pPr>
            <a:r>
              <a:rPr lang="fr-FR" sz="1200" dirty="0" smtClean="0">
                <a:solidFill>
                  <a:schemeClr val="dk1"/>
                </a:solidFill>
                <a:latin typeface="Lexend"/>
                <a:ea typeface="Lexend"/>
                <a:cs typeface="Lexend"/>
              </a:rPr>
              <a:t> </a:t>
            </a: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Rechercher un client spécifique par nom, ID ou autre critère. </a:t>
            </a:r>
            <a:endParaRPr lang="fr-FR" sz="1200" dirty="0" smtClean="0">
              <a:solidFill>
                <a:schemeClr val="dk1"/>
              </a:solidFill>
              <a:latin typeface="Lexend"/>
              <a:ea typeface="Lexend"/>
              <a:cs typeface="Lexend"/>
            </a:endParaRPr>
          </a:p>
          <a:p>
            <a:pPr lvl="0">
              <a:spcAft>
                <a:spcPts val="1200"/>
              </a:spcAft>
            </a:pP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Ajouter un nouveau client en saisissant ses informations. </a:t>
            </a:r>
            <a:endParaRPr lang="fr-FR" sz="1200" dirty="0" smtClean="0">
              <a:solidFill>
                <a:schemeClr val="dk1"/>
              </a:solidFill>
              <a:latin typeface="Lexend"/>
              <a:ea typeface="Lexend"/>
              <a:cs typeface="Lexend"/>
            </a:endParaRPr>
          </a:p>
          <a:p>
            <a:pPr lvl="0">
              <a:spcAft>
                <a:spcPts val="1200"/>
              </a:spcAft>
            </a:pP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Modifier les informations d'un client existant. </a:t>
            </a:r>
            <a:endParaRPr lang="fr-FR" sz="1200" dirty="0" smtClean="0">
              <a:solidFill>
                <a:schemeClr val="dk1"/>
              </a:solidFill>
              <a:latin typeface="Lexend"/>
              <a:ea typeface="Lexend"/>
              <a:cs typeface="Lexend"/>
            </a:endParaRPr>
          </a:p>
          <a:p>
            <a:pPr lvl="0">
              <a:spcAft>
                <a:spcPts val="1200"/>
              </a:spcAft>
            </a:pPr>
            <a:br>
              <a:rPr lang="fr-FR" sz="1200" dirty="0">
                <a:solidFill>
                  <a:schemeClr val="dk1"/>
                </a:solidFill>
                <a:latin typeface="Lexend"/>
                <a:ea typeface="Lexend"/>
                <a:cs typeface="Lexend"/>
              </a:rPr>
            </a:br>
            <a:r>
              <a:rPr lang="fr-FR" sz="1200" dirty="0">
                <a:solidFill>
                  <a:schemeClr val="dk1"/>
                </a:solidFill>
                <a:latin typeface="Lexend"/>
                <a:ea typeface="Lexend"/>
                <a:cs typeface="Lexend"/>
              </a:rPr>
              <a:t>- Supprimer un client de la base de données.</a:t>
            </a:r>
            <a:endParaRPr sz="1200" dirty="0">
              <a:solidFill>
                <a:schemeClr val="dk1"/>
              </a:solidFill>
              <a:latin typeface="Lexend"/>
              <a:ea typeface="Lexend"/>
              <a:cs typeface="Lexend"/>
              <a:sym typeface="Lexend"/>
            </a:endParaRPr>
          </a:p>
        </p:txBody>
      </p:sp>
      <p:cxnSp>
        <p:nvCxnSpPr>
          <p:cNvPr id="960" name="Google Shape;960;p57"/>
          <p:cNvCxnSpPr/>
          <p:nvPr/>
        </p:nvCxnSpPr>
        <p:spPr>
          <a:xfrm flipV="1">
            <a:off x="3088617" y="1333948"/>
            <a:ext cx="1666262" cy="143481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961" name="Google Shape;961;p57"/>
          <p:cNvCxnSpPr/>
          <p:nvPr/>
        </p:nvCxnSpPr>
        <p:spPr>
          <a:xfrm flipV="1">
            <a:off x="3088617" y="2033427"/>
            <a:ext cx="1667335" cy="735331"/>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28" name="Google Shape;405;p44"/>
          <p:cNvCxnSpPr/>
          <p:nvPr/>
        </p:nvCxnSpPr>
        <p:spPr>
          <a:xfrm flipV="1">
            <a:off x="1037707" y="914400"/>
            <a:ext cx="3717172" cy="12870"/>
          </a:xfrm>
          <a:prstGeom prst="straightConnector1">
            <a:avLst/>
          </a:prstGeom>
          <a:noFill/>
          <a:ln w="28575" cap="flat" cmpd="sng">
            <a:solidFill>
              <a:schemeClr val="dk1"/>
            </a:solidFill>
            <a:prstDash val="solid"/>
            <a:round/>
            <a:headEnd type="none" w="med" len="med"/>
            <a:tailEnd type="none" w="med" len="med"/>
          </a:ln>
        </p:spPr>
      </p:cxnSp>
      <p:sp>
        <p:nvSpPr>
          <p:cNvPr id="29" name="ZoneTexte 28"/>
          <p:cNvSpPr txBox="1"/>
          <p:nvPr/>
        </p:nvSpPr>
        <p:spPr>
          <a:xfrm>
            <a:off x="1034396" y="370777"/>
            <a:ext cx="3720483" cy="400110"/>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2000" dirty="0"/>
              <a:t>Spécifications fonctionnelles </a:t>
            </a:r>
            <a:r>
              <a:rPr lang="en-US" sz="2000" dirty="0" smtClean="0">
                <a:solidFill>
                  <a:schemeClr val="tx1"/>
                </a:solidFill>
                <a:effectLst>
                  <a:outerShdw blurRad="38100" dist="38100" dir="2700000" algn="tl">
                    <a:srgbClr val="000000">
                      <a:alpha val="43137"/>
                    </a:srgbClr>
                  </a:outerShdw>
                </a:effectLst>
              </a:rPr>
              <a:t> :</a:t>
            </a:r>
            <a:endParaRPr lang="en-US" sz="2000" dirty="0">
              <a:solidFill>
                <a:schemeClr val="tx1"/>
              </a:solidFill>
              <a:effectLst>
                <a:outerShdw blurRad="38100" dist="38100" dir="2700000" algn="tl">
                  <a:srgbClr val="000000">
                    <a:alpha val="43137"/>
                  </a:srgbClr>
                </a:outerShdw>
              </a:effectLst>
            </a:endParaRPr>
          </a:p>
        </p:txBody>
      </p:sp>
      <p:cxnSp>
        <p:nvCxnSpPr>
          <p:cNvPr id="45" name="Google Shape;961;p57"/>
          <p:cNvCxnSpPr/>
          <p:nvPr/>
        </p:nvCxnSpPr>
        <p:spPr>
          <a:xfrm flipV="1">
            <a:off x="3164817" y="2519908"/>
            <a:ext cx="1590062" cy="248852"/>
          </a:xfrm>
          <a:prstGeom prst="bentConnector3">
            <a:avLst>
              <a:gd name="adj1" fmla="val 47294"/>
            </a:avLst>
          </a:prstGeom>
          <a:noFill/>
          <a:ln w="28575" cap="flat" cmpd="sng">
            <a:solidFill>
              <a:schemeClr val="dk1"/>
            </a:solidFill>
            <a:prstDash val="solid"/>
            <a:miter lim="8000"/>
            <a:headEnd type="none" w="med" len="med"/>
            <a:tailEnd type="none" w="med" len="med"/>
          </a:ln>
        </p:spPr>
      </p:cxnSp>
      <p:cxnSp>
        <p:nvCxnSpPr>
          <p:cNvPr id="55" name="Google Shape;961;p57"/>
          <p:cNvCxnSpPr/>
          <p:nvPr/>
        </p:nvCxnSpPr>
        <p:spPr>
          <a:xfrm>
            <a:off x="3088617" y="2768758"/>
            <a:ext cx="1666262" cy="486481"/>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60" name="Google Shape;961;p57"/>
          <p:cNvCxnSpPr/>
          <p:nvPr/>
        </p:nvCxnSpPr>
        <p:spPr>
          <a:xfrm>
            <a:off x="3088617" y="2768758"/>
            <a:ext cx="1704362" cy="1181632"/>
          </a:xfrm>
          <a:prstGeom prst="bentConnector3">
            <a:avLst>
              <a:gd name="adj1" fmla="val 48106"/>
            </a:avLst>
          </a:prstGeom>
          <a:noFill/>
          <a:ln w="28575" cap="flat" cmpd="sng">
            <a:solidFill>
              <a:schemeClr val="dk1"/>
            </a:solidFill>
            <a:prstDash val="solid"/>
            <a:miter lim="8000"/>
            <a:headEnd type="none" w="med" len="med"/>
            <a:tailEnd type="none" w="med" len="med"/>
          </a:ln>
        </p:spPr>
      </p:cxnSp>
      <p:cxnSp>
        <p:nvCxnSpPr>
          <p:cNvPr id="63" name="Google Shape;961;p57"/>
          <p:cNvCxnSpPr/>
          <p:nvPr/>
        </p:nvCxnSpPr>
        <p:spPr>
          <a:xfrm>
            <a:off x="2633951" y="2768758"/>
            <a:ext cx="2159028" cy="1917542"/>
          </a:xfrm>
          <a:prstGeom prst="bentConnector3">
            <a:avLst>
              <a:gd name="adj1" fmla="val 59145"/>
            </a:avLst>
          </a:prstGeom>
          <a:noFill/>
          <a:ln w="28575" cap="flat" cmpd="sng">
            <a:solidFill>
              <a:schemeClr val="dk1"/>
            </a:solidFill>
            <a:prstDash val="solid"/>
            <a:miter lim="8000"/>
            <a:headEnd type="none" w="med" len="med"/>
            <a:tailEnd type="none" w="med" len="med"/>
          </a:ln>
        </p:spPr>
      </p:cxnSp>
      <p:sp>
        <p:nvSpPr>
          <p:cNvPr id="74" name="Google Shape;944;p57"/>
          <p:cNvSpPr txBox="1"/>
          <p:nvPr/>
        </p:nvSpPr>
        <p:spPr>
          <a:xfrm>
            <a:off x="140467" y="2487539"/>
            <a:ext cx="3088617" cy="497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GB" sz="1800" dirty="0" smtClean="0">
                <a:solidFill>
                  <a:schemeClr val="lt1"/>
                </a:solidFill>
                <a:highlight>
                  <a:schemeClr val="dk1"/>
                </a:highlight>
                <a:latin typeface="Lexend Giga"/>
                <a:ea typeface="Lexend Giga"/>
                <a:cs typeface="Lexend Giga"/>
                <a:sym typeface="Lexend Giga"/>
              </a:rPr>
              <a:t>Gestion des clients</a:t>
            </a:r>
            <a:endParaRPr sz="1800" dirty="0">
              <a:solidFill>
                <a:schemeClr val="lt1"/>
              </a:solidFill>
              <a:highlight>
                <a:schemeClr val="dk1"/>
              </a:highlight>
              <a:latin typeface="Lexend Giga"/>
              <a:ea typeface="Lexend Giga"/>
              <a:cs typeface="Lexend Giga"/>
              <a:sym typeface="Lexend Gig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box(in)">
                                      <p:cBhvr>
                                        <p:cTn id="7" dur="2000"/>
                                        <p:tgtEl>
                                          <p:spTgt spid="29"/>
                                        </p:tgtEl>
                                      </p:cBhvr>
                                    </p:animEffect>
                                  </p:childTnLst>
                                </p:cTn>
                              </p:par>
                              <p:par>
                                <p:cTn id="8" presetID="4" presetClass="entr" presetSubtype="16" fill="hold"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box(in)">
                                      <p:cBhvr>
                                        <p:cTn id="10" dur="2000"/>
                                        <p:tgtEl>
                                          <p:spTgt spid="28"/>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74"/>
                                        </p:tgtEl>
                                        <p:attrNameLst>
                                          <p:attrName>style.visibility</p:attrName>
                                        </p:attrNameLst>
                                      </p:cBhvr>
                                      <p:to>
                                        <p:strVal val="visible"/>
                                      </p:to>
                                    </p:set>
                                    <p:animEffect transition="in" filter="fade">
                                      <p:cBhvr>
                                        <p:cTn id="15" dur="1000"/>
                                        <p:tgtEl>
                                          <p:spTgt spid="74"/>
                                        </p:tgtEl>
                                      </p:cBhvr>
                                    </p:animEffect>
                                    <p:anim calcmode="lin" valueType="num">
                                      <p:cBhvr>
                                        <p:cTn id="16" dur="1000" fill="hold"/>
                                        <p:tgtEl>
                                          <p:spTgt spid="74"/>
                                        </p:tgtEl>
                                        <p:attrNameLst>
                                          <p:attrName>ppt_x</p:attrName>
                                        </p:attrNameLst>
                                      </p:cBhvr>
                                      <p:tavLst>
                                        <p:tav tm="0">
                                          <p:val>
                                            <p:strVal val="#ppt_x"/>
                                          </p:val>
                                        </p:tav>
                                        <p:tav tm="100000">
                                          <p:val>
                                            <p:strVal val="#ppt_x"/>
                                          </p:val>
                                        </p:tav>
                                      </p:tavLst>
                                    </p:anim>
                                    <p:anim calcmode="lin" valueType="num">
                                      <p:cBhvr>
                                        <p:cTn id="17" dur="1000" fill="hold"/>
                                        <p:tgtEl>
                                          <p:spTgt spid="74"/>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63"/>
                                        </p:tgtEl>
                                        <p:attrNameLst>
                                          <p:attrName>style.visibility</p:attrName>
                                        </p:attrNameLst>
                                      </p:cBhvr>
                                      <p:to>
                                        <p:strVal val="visible"/>
                                      </p:to>
                                    </p:set>
                                    <p:animEffect transition="in" filter="fade">
                                      <p:cBhvr>
                                        <p:cTn id="20" dur="1000"/>
                                        <p:tgtEl>
                                          <p:spTgt spid="63"/>
                                        </p:tgtEl>
                                      </p:cBhvr>
                                    </p:animEffect>
                                    <p:anim calcmode="lin" valueType="num">
                                      <p:cBhvr>
                                        <p:cTn id="21" dur="1000" fill="hold"/>
                                        <p:tgtEl>
                                          <p:spTgt spid="63"/>
                                        </p:tgtEl>
                                        <p:attrNameLst>
                                          <p:attrName>ppt_x</p:attrName>
                                        </p:attrNameLst>
                                      </p:cBhvr>
                                      <p:tavLst>
                                        <p:tav tm="0">
                                          <p:val>
                                            <p:strVal val="#ppt_x"/>
                                          </p:val>
                                        </p:tav>
                                        <p:tav tm="100000">
                                          <p:val>
                                            <p:strVal val="#ppt_x"/>
                                          </p:val>
                                        </p:tav>
                                      </p:tavLst>
                                    </p:anim>
                                    <p:anim calcmode="lin" valueType="num">
                                      <p:cBhvr>
                                        <p:cTn id="22" dur="1000" fill="hold"/>
                                        <p:tgtEl>
                                          <p:spTgt spid="63"/>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960"/>
                                        </p:tgtEl>
                                        <p:attrNameLst>
                                          <p:attrName>style.visibility</p:attrName>
                                        </p:attrNameLst>
                                      </p:cBhvr>
                                      <p:to>
                                        <p:strVal val="visible"/>
                                      </p:to>
                                    </p:set>
                                    <p:animEffect transition="in" filter="fade">
                                      <p:cBhvr>
                                        <p:cTn id="25" dur="1000"/>
                                        <p:tgtEl>
                                          <p:spTgt spid="960"/>
                                        </p:tgtEl>
                                      </p:cBhvr>
                                    </p:animEffect>
                                    <p:anim calcmode="lin" valueType="num">
                                      <p:cBhvr>
                                        <p:cTn id="26" dur="1000" fill="hold"/>
                                        <p:tgtEl>
                                          <p:spTgt spid="960"/>
                                        </p:tgtEl>
                                        <p:attrNameLst>
                                          <p:attrName>ppt_x</p:attrName>
                                        </p:attrNameLst>
                                      </p:cBhvr>
                                      <p:tavLst>
                                        <p:tav tm="0">
                                          <p:val>
                                            <p:strVal val="#ppt_x"/>
                                          </p:val>
                                        </p:tav>
                                        <p:tav tm="100000">
                                          <p:val>
                                            <p:strVal val="#ppt_x"/>
                                          </p:val>
                                        </p:tav>
                                      </p:tavLst>
                                    </p:anim>
                                    <p:anim calcmode="lin" valueType="num">
                                      <p:cBhvr>
                                        <p:cTn id="27" dur="1000" fill="hold"/>
                                        <p:tgtEl>
                                          <p:spTgt spid="960"/>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961"/>
                                        </p:tgtEl>
                                        <p:attrNameLst>
                                          <p:attrName>style.visibility</p:attrName>
                                        </p:attrNameLst>
                                      </p:cBhvr>
                                      <p:to>
                                        <p:strVal val="visible"/>
                                      </p:to>
                                    </p:set>
                                    <p:animEffect transition="in" filter="fade">
                                      <p:cBhvr>
                                        <p:cTn id="30" dur="1000"/>
                                        <p:tgtEl>
                                          <p:spTgt spid="961"/>
                                        </p:tgtEl>
                                      </p:cBhvr>
                                    </p:animEffect>
                                    <p:anim calcmode="lin" valueType="num">
                                      <p:cBhvr>
                                        <p:cTn id="31" dur="1000" fill="hold"/>
                                        <p:tgtEl>
                                          <p:spTgt spid="961"/>
                                        </p:tgtEl>
                                        <p:attrNameLst>
                                          <p:attrName>ppt_x</p:attrName>
                                        </p:attrNameLst>
                                      </p:cBhvr>
                                      <p:tavLst>
                                        <p:tav tm="0">
                                          <p:val>
                                            <p:strVal val="#ppt_x"/>
                                          </p:val>
                                        </p:tav>
                                        <p:tav tm="100000">
                                          <p:val>
                                            <p:strVal val="#ppt_x"/>
                                          </p:val>
                                        </p:tav>
                                      </p:tavLst>
                                    </p:anim>
                                    <p:anim calcmode="lin" valueType="num">
                                      <p:cBhvr>
                                        <p:cTn id="32" dur="1000" fill="hold"/>
                                        <p:tgtEl>
                                          <p:spTgt spid="961"/>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45"/>
                                        </p:tgtEl>
                                        <p:attrNameLst>
                                          <p:attrName>style.visibility</p:attrName>
                                        </p:attrNameLst>
                                      </p:cBhvr>
                                      <p:to>
                                        <p:strVal val="visible"/>
                                      </p:to>
                                    </p:set>
                                    <p:animEffect transition="in" filter="fade">
                                      <p:cBhvr>
                                        <p:cTn id="35" dur="1000"/>
                                        <p:tgtEl>
                                          <p:spTgt spid="45"/>
                                        </p:tgtEl>
                                      </p:cBhvr>
                                    </p:animEffect>
                                    <p:anim calcmode="lin" valueType="num">
                                      <p:cBhvr>
                                        <p:cTn id="36" dur="1000" fill="hold"/>
                                        <p:tgtEl>
                                          <p:spTgt spid="45"/>
                                        </p:tgtEl>
                                        <p:attrNameLst>
                                          <p:attrName>ppt_x</p:attrName>
                                        </p:attrNameLst>
                                      </p:cBhvr>
                                      <p:tavLst>
                                        <p:tav tm="0">
                                          <p:val>
                                            <p:strVal val="#ppt_x"/>
                                          </p:val>
                                        </p:tav>
                                        <p:tav tm="100000">
                                          <p:val>
                                            <p:strVal val="#ppt_x"/>
                                          </p:val>
                                        </p:tav>
                                      </p:tavLst>
                                    </p:anim>
                                    <p:anim calcmode="lin" valueType="num">
                                      <p:cBhvr>
                                        <p:cTn id="37" dur="1000" fill="hold"/>
                                        <p:tgtEl>
                                          <p:spTgt spid="45"/>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55"/>
                                        </p:tgtEl>
                                        <p:attrNameLst>
                                          <p:attrName>style.visibility</p:attrName>
                                        </p:attrNameLst>
                                      </p:cBhvr>
                                      <p:to>
                                        <p:strVal val="visible"/>
                                      </p:to>
                                    </p:set>
                                    <p:animEffect transition="in" filter="fade">
                                      <p:cBhvr>
                                        <p:cTn id="40" dur="1000"/>
                                        <p:tgtEl>
                                          <p:spTgt spid="55"/>
                                        </p:tgtEl>
                                      </p:cBhvr>
                                    </p:animEffect>
                                    <p:anim calcmode="lin" valueType="num">
                                      <p:cBhvr>
                                        <p:cTn id="41" dur="1000" fill="hold"/>
                                        <p:tgtEl>
                                          <p:spTgt spid="55"/>
                                        </p:tgtEl>
                                        <p:attrNameLst>
                                          <p:attrName>ppt_x</p:attrName>
                                        </p:attrNameLst>
                                      </p:cBhvr>
                                      <p:tavLst>
                                        <p:tav tm="0">
                                          <p:val>
                                            <p:strVal val="#ppt_x"/>
                                          </p:val>
                                        </p:tav>
                                        <p:tav tm="100000">
                                          <p:val>
                                            <p:strVal val="#ppt_x"/>
                                          </p:val>
                                        </p:tav>
                                      </p:tavLst>
                                    </p:anim>
                                    <p:anim calcmode="lin" valueType="num">
                                      <p:cBhvr>
                                        <p:cTn id="42" dur="1000" fill="hold"/>
                                        <p:tgtEl>
                                          <p:spTgt spid="55"/>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0"/>
                                  </p:stCondLst>
                                  <p:childTnLst>
                                    <p:set>
                                      <p:cBhvr>
                                        <p:cTn id="44" dur="1" fill="hold">
                                          <p:stCondLst>
                                            <p:cond delay="0"/>
                                          </p:stCondLst>
                                        </p:cTn>
                                        <p:tgtEl>
                                          <p:spTgt spid="60"/>
                                        </p:tgtEl>
                                        <p:attrNameLst>
                                          <p:attrName>style.visibility</p:attrName>
                                        </p:attrNameLst>
                                      </p:cBhvr>
                                      <p:to>
                                        <p:strVal val="visible"/>
                                      </p:to>
                                    </p:set>
                                    <p:animEffect transition="in" filter="fade">
                                      <p:cBhvr>
                                        <p:cTn id="45" dur="1000"/>
                                        <p:tgtEl>
                                          <p:spTgt spid="60"/>
                                        </p:tgtEl>
                                      </p:cBhvr>
                                    </p:animEffect>
                                    <p:anim calcmode="lin" valueType="num">
                                      <p:cBhvr>
                                        <p:cTn id="46" dur="1000" fill="hold"/>
                                        <p:tgtEl>
                                          <p:spTgt spid="60"/>
                                        </p:tgtEl>
                                        <p:attrNameLst>
                                          <p:attrName>ppt_x</p:attrName>
                                        </p:attrNameLst>
                                      </p:cBhvr>
                                      <p:tavLst>
                                        <p:tav tm="0">
                                          <p:val>
                                            <p:strVal val="#ppt_x"/>
                                          </p:val>
                                        </p:tav>
                                        <p:tav tm="100000">
                                          <p:val>
                                            <p:strVal val="#ppt_x"/>
                                          </p:val>
                                        </p:tav>
                                      </p:tavLst>
                                    </p:anim>
                                    <p:anim calcmode="lin" valueType="num">
                                      <p:cBhvr>
                                        <p:cTn id="4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grpId="0" nodeType="clickEffect">
                                  <p:stCondLst>
                                    <p:cond delay="0"/>
                                  </p:stCondLst>
                                  <p:childTnLst>
                                    <p:set>
                                      <p:cBhvr>
                                        <p:cTn id="51" dur="1" fill="hold">
                                          <p:stCondLst>
                                            <p:cond delay="0"/>
                                          </p:stCondLst>
                                        </p:cTn>
                                        <p:tgtEl>
                                          <p:spTgt spid="948"/>
                                        </p:tgtEl>
                                        <p:attrNameLst>
                                          <p:attrName>style.visibility</p:attrName>
                                        </p:attrNameLst>
                                      </p:cBhvr>
                                      <p:to>
                                        <p:strVal val="visible"/>
                                      </p:to>
                                    </p:set>
                                    <p:animEffect transition="in" filter="fade">
                                      <p:cBhvr>
                                        <p:cTn id="52" dur="1000"/>
                                        <p:tgtEl>
                                          <p:spTgt spid="948"/>
                                        </p:tgtEl>
                                      </p:cBhvr>
                                    </p:animEffect>
                                    <p:anim calcmode="lin" valueType="num">
                                      <p:cBhvr>
                                        <p:cTn id="53" dur="1000" fill="hold"/>
                                        <p:tgtEl>
                                          <p:spTgt spid="948"/>
                                        </p:tgtEl>
                                        <p:attrNameLst>
                                          <p:attrName>ppt_x</p:attrName>
                                        </p:attrNameLst>
                                      </p:cBhvr>
                                      <p:tavLst>
                                        <p:tav tm="0">
                                          <p:val>
                                            <p:strVal val="#ppt_x"/>
                                          </p:val>
                                        </p:tav>
                                        <p:tav tm="100000">
                                          <p:val>
                                            <p:strVal val="#ppt_x"/>
                                          </p:val>
                                        </p:tav>
                                      </p:tavLst>
                                    </p:anim>
                                    <p:anim calcmode="lin" valueType="num">
                                      <p:cBhvr>
                                        <p:cTn id="54" dur="1000" fill="hold"/>
                                        <p:tgtEl>
                                          <p:spTgt spid="9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9" grpId="1" animBg="1"/>
      <p:bldP spid="74" grpId="0"/>
      <p:bldP spid="74" grpId="1"/>
      <p:bldP spid="948" grpId="0"/>
      <p:bldP spid="948" grpId="1"/>
    </p:bldLst>
  </p:timing>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Electronic Shop Social Media Strategy by Slidesgo">
  <a:themeElements>
    <a:clrScheme name="Simple Light">
      <a:dk1>
        <a:srgbClr val="FFFFFF"/>
      </a:dk1>
      <a:lt1>
        <a:srgbClr val="103269"/>
      </a:lt1>
      <a:dk2>
        <a:srgbClr val="4987E8"/>
      </a:dk2>
      <a:lt2>
        <a:srgbClr val="081D3F"/>
      </a:lt2>
      <a:accent1>
        <a:srgbClr val="65696B"/>
      </a:accent1>
      <a:accent2>
        <a:srgbClr val="BCBEC0"/>
      </a:accent2>
      <a:accent3>
        <a:srgbClr val="D1D3D4"/>
      </a:accent3>
      <a:accent4>
        <a:srgbClr val="E6E7E8"/>
      </a:accent4>
      <a:accent5>
        <a:srgbClr val="F1F2F2"/>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5446</Words>
  <Application>WPS Presentation</Application>
  <PresentationFormat>Affichage à l'écran (16:9)</PresentationFormat>
  <Paragraphs>134</Paragraphs>
  <Slides>16</Slides>
  <Notes>12</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16</vt:i4>
      </vt:variant>
    </vt:vector>
  </HeadingPairs>
  <TitlesOfParts>
    <vt:vector size="27" baseType="lpstr">
      <vt:lpstr>Arial</vt:lpstr>
      <vt:lpstr>SimSun</vt:lpstr>
      <vt:lpstr>Wingdings</vt:lpstr>
      <vt:lpstr>Arial</vt:lpstr>
      <vt:lpstr>Lexend Giga</vt:lpstr>
      <vt:lpstr>Lexend</vt:lpstr>
      <vt:lpstr>Poppins</vt:lpstr>
      <vt:lpstr>Cabin</vt:lpstr>
      <vt:lpstr>Microsoft YaHei</vt:lpstr>
      <vt:lpstr>Arial Unicode MS</vt:lpstr>
      <vt:lpstr>Electronic Shop Social Media Strategy by Slidesgo</vt:lpstr>
      <vt:lpstr>Gestion de Réparation</vt:lpstr>
      <vt:lpstr>06</vt:lpstr>
      <vt:lpstr>Présentation de l’entreprise </vt:lpstr>
      <vt:lpstr>Introduction</vt:lpstr>
      <vt:lpstr>03</vt:lpstr>
      <vt:lpstr>PowerPoint 演示文稿</vt:lpstr>
      <vt:lpstr>PowerPoint 演示文稿</vt:lpstr>
      <vt:lpstr>04</vt:lpstr>
      <vt:lpstr>PowerPoint 演示文稿</vt:lpstr>
      <vt:lpstr>PowerPoint 演示文稿</vt:lpstr>
      <vt:lpstr>PowerPoint 演示文稿</vt:lpstr>
      <vt:lpstr>PowerPoint 演示文稿</vt:lpstr>
      <vt:lpstr>05</vt:lpstr>
      <vt:lpstr>PowerPoint 演示文稿</vt:lpstr>
      <vt:lpstr>Conclusion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Dreamax Gestion de Réparation</dc:title>
  <dc:creator/>
  <cp:lastModifiedBy>hp</cp:lastModifiedBy>
  <cp:revision>28</cp:revision>
  <dcterms:created xsi:type="dcterms:W3CDTF">2023-06-04T20:36:00Z</dcterms:created>
  <dcterms:modified xsi:type="dcterms:W3CDTF">2023-06-05T10:23:42Z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3834F883585844F392C494C1439DA8CD</vt:lpwstr>
  </property>
  <property fmtid="{D5CDD505-2E9C-101B-9397-08002B2CF9AE}" pid="3" name="KSOProductBuildVer">
    <vt:lpwstr>1033-11.2.0.11537</vt:lpwstr>
  </property>
</Properties>
</file>